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3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319" r:id="rId26"/>
    <p:sldId id="298" r:id="rId27"/>
    <p:sldId id="299" r:id="rId28"/>
    <p:sldId id="300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385" r:id="rId42"/>
    <p:sldId id="386" r:id="rId43"/>
    <p:sldId id="280" r:id="rId44"/>
    <p:sldId id="293" r:id="rId45"/>
    <p:sldId id="281" r:id="rId46"/>
    <p:sldId id="282" r:id="rId47"/>
    <p:sldId id="283" r:id="rId48"/>
    <p:sldId id="372" r:id="rId49"/>
    <p:sldId id="297" r:id="rId50"/>
    <p:sldId id="368" r:id="rId51"/>
    <p:sldId id="320" r:id="rId52"/>
    <p:sldId id="284" r:id="rId53"/>
    <p:sldId id="296" r:id="rId54"/>
    <p:sldId id="295" r:id="rId55"/>
    <p:sldId id="321" r:id="rId56"/>
    <p:sldId id="322" r:id="rId57"/>
    <p:sldId id="323" r:id="rId58"/>
    <p:sldId id="325" r:id="rId59"/>
    <p:sldId id="324" r:id="rId60"/>
    <p:sldId id="369" r:id="rId61"/>
    <p:sldId id="326" r:id="rId62"/>
    <p:sldId id="327" r:id="rId63"/>
    <p:sldId id="370" r:id="rId64"/>
    <p:sldId id="328" r:id="rId65"/>
    <p:sldId id="329" r:id="rId66"/>
    <p:sldId id="371" r:id="rId67"/>
    <p:sldId id="301" r:id="rId68"/>
    <p:sldId id="330" r:id="rId69"/>
    <p:sldId id="302" r:id="rId70"/>
    <p:sldId id="332" r:id="rId71"/>
    <p:sldId id="303" r:id="rId72"/>
    <p:sldId id="334" r:id="rId73"/>
    <p:sldId id="304" r:id="rId74"/>
    <p:sldId id="336" r:id="rId75"/>
    <p:sldId id="305" r:id="rId76"/>
    <p:sldId id="340" r:id="rId77"/>
    <p:sldId id="306" r:id="rId78"/>
    <p:sldId id="341" r:id="rId79"/>
    <p:sldId id="307" r:id="rId80"/>
    <p:sldId id="343" r:id="rId81"/>
    <p:sldId id="308" r:id="rId82"/>
    <p:sldId id="344" r:id="rId83"/>
    <p:sldId id="309" r:id="rId84"/>
    <p:sldId id="346" r:id="rId85"/>
    <p:sldId id="310" r:id="rId86"/>
    <p:sldId id="349" r:id="rId87"/>
    <p:sldId id="311" r:id="rId88"/>
    <p:sldId id="350" r:id="rId89"/>
    <p:sldId id="312" r:id="rId90"/>
    <p:sldId id="352" r:id="rId91"/>
    <p:sldId id="313" r:id="rId92"/>
    <p:sldId id="354" r:id="rId93"/>
    <p:sldId id="314" r:id="rId94"/>
    <p:sldId id="356" r:id="rId95"/>
    <p:sldId id="289" r:id="rId96"/>
    <p:sldId id="290" r:id="rId97"/>
    <p:sldId id="291" r:id="rId98"/>
    <p:sldId id="367" r:id="rId99"/>
    <p:sldId id="294" r:id="rId100"/>
    <p:sldId id="285" r:id="rId101"/>
    <p:sldId id="286" r:id="rId102"/>
    <p:sldId id="287" r:id="rId103"/>
    <p:sldId id="288" r:id="rId104"/>
    <p:sldId id="292" r:id="rId105"/>
    <p:sldId id="315" r:id="rId106"/>
    <p:sldId id="316" r:id="rId107"/>
    <p:sldId id="317" r:id="rId108"/>
    <p:sldId id="358" r:id="rId109"/>
    <p:sldId id="359" r:id="rId110"/>
    <p:sldId id="360" r:id="rId111"/>
    <p:sldId id="361" r:id="rId112"/>
    <p:sldId id="363" r:id="rId113"/>
    <p:sldId id="364" r:id="rId114"/>
    <p:sldId id="365" r:id="rId115"/>
    <p:sldId id="366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1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y Congrove" userId="fa0928d59056dfea" providerId="LiveId" clId="{A3BCDD0B-D193-4285-9B11-5E36152ABF80}"/>
    <pc:docChg chg="custSel addSld delSld modSld sldOrd">
      <pc:chgData name="Joey Congrove" userId="fa0928d59056dfea" providerId="LiveId" clId="{A3BCDD0B-D193-4285-9B11-5E36152ABF80}" dt="2023-04-18T15:25:17.302" v="218" actId="22"/>
      <pc:docMkLst>
        <pc:docMk/>
      </pc:docMkLst>
      <pc:sldChg chg="modSp mod">
        <pc:chgData name="Joey Congrove" userId="fa0928d59056dfea" providerId="LiveId" clId="{A3BCDD0B-D193-4285-9B11-5E36152ABF80}" dt="2023-04-11T19:56:52.775" v="86" actId="20577"/>
        <pc:sldMkLst>
          <pc:docMk/>
          <pc:sldMk cId="3761761039" sldId="279"/>
        </pc:sldMkLst>
        <pc:spChg chg="mod">
          <ac:chgData name="Joey Congrove" userId="fa0928d59056dfea" providerId="LiveId" clId="{A3BCDD0B-D193-4285-9B11-5E36152ABF80}" dt="2023-04-11T19:56:52.775" v="86" actId="20577"/>
          <ac:spMkLst>
            <pc:docMk/>
            <pc:sldMk cId="3761761039" sldId="279"/>
            <ac:spMk id="2" creationId="{A8299D7C-E893-0430-5E9F-FA9757167A1F}"/>
          </ac:spMkLst>
        </pc:spChg>
      </pc:sldChg>
      <pc:sldChg chg="addSp delSp modSp mod ord">
        <pc:chgData name="Joey Congrove" userId="fa0928d59056dfea" providerId="LiveId" clId="{A3BCDD0B-D193-4285-9B11-5E36152ABF80}" dt="2023-04-11T19:56:47.694" v="85"/>
        <pc:sldMkLst>
          <pc:docMk/>
          <pc:sldMk cId="3307675079" sldId="298"/>
        </pc:sldMkLst>
        <pc:spChg chg="mod">
          <ac:chgData name="Joey Congrove" userId="fa0928d59056dfea" providerId="LiveId" clId="{A3BCDD0B-D193-4285-9B11-5E36152ABF80}" dt="2023-04-11T19:55:40.342" v="71" actId="20577"/>
          <ac:spMkLst>
            <pc:docMk/>
            <pc:sldMk cId="3307675079" sldId="298"/>
            <ac:spMk id="2" creationId="{A8299D7C-E893-0430-5E9F-FA9757167A1F}"/>
          </ac:spMkLst>
        </pc:spChg>
        <pc:spChg chg="add del mod">
          <ac:chgData name="Joey Congrove" userId="fa0928d59056dfea" providerId="LiveId" clId="{A3BCDD0B-D193-4285-9B11-5E36152ABF80}" dt="2023-04-11T19:48:55.626" v="10" actId="478"/>
          <ac:spMkLst>
            <pc:docMk/>
            <pc:sldMk cId="3307675079" sldId="298"/>
            <ac:spMk id="4" creationId="{93621AA1-50F1-50C6-6D43-65D6957E9F03}"/>
          </ac:spMkLst>
        </pc:spChg>
        <pc:picChg chg="del">
          <ac:chgData name="Joey Congrove" userId="fa0928d59056dfea" providerId="LiveId" clId="{A3BCDD0B-D193-4285-9B11-5E36152ABF80}" dt="2023-04-11T19:48:30.370" v="2" actId="478"/>
          <ac:picMkLst>
            <pc:docMk/>
            <pc:sldMk cId="3307675079" sldId="298"/>
            <ac:picMk id="6" creationId="{7CA79C38-371D-5EDF-6DCF-6F866B5121AD}"/>
          </ac:picMkLst>
        </pc:picChg>
        <pc:picChg chg="add mod">
          <ac:chgData name="Joey Congrove" userId="fa0928d59056dfea" providerId="LiveId" clId="{A3BCDD0B-D193-4285-9B11-5E36152ABF80}" dt="2023-04-11T19:49:09.789" v="11" actId="1076"/>
          <ac:picMkLst>
            <pc:docMk/>
            <pc:sldMk cId="3307675079" sldId="298"/>
            <ac:picMk id="7" creationId="{75FF41B3-EED3-D19D-0F62-70553905356A}"/>
          </ac:picMkLst>
        </pc:picChg>
      </pc:sldChg>
      <pc:sldChg chg="addSp delSp modSp mod ord">
        <pc:chgData name="Joey Congrove" userId="fa0928d59056dfea" providerId="LiveId" clId="{A3BCDD0B-D193-4285-9B11-5E36152ABF80}" dt="2023-04-11T19:56:47.694" v="85"/>
        <pc:sldMkLst>
          <pc:docMk/>
          <pc:sldMk cId="4181301043" sldId="299"/>
        </pc:sldMkLst>
        <pc:spChg chg="mod">
          <ac:chgData name="Joey Congrove" userId="fa0928d59056dfea" providerId="LiveId" clId="{A3BCDD0B-D193-4285-9B11-5E36152ABF80}" dt="2023-04-11T19:55:32.995" v="63" actId="20577"/>
          <ac:spMkLst>
            <pc:docMk/>
            <pc:sldMk cId="4181301043" sldId="299"/>
            <ac:spMk id="2" creationId="{A8299D7C-E893-0430-5E9F-FA9757167A1F}"/>
          </ac:spMkLst>
        </pc:spChg>
        <pc:spChg chg="add mod">
          <ac:chgData name="Joey Congrove" userId="fa0928d59056dfea" providerId="LiveId" clId="{A3BCDD0B-D193-4285-9B11-5E36152ABF80}" dt="2023-04-11T19:50:27.629" v="18" actId="478"/>
          <ac:spMkLst>
            <pc:docMk/>
            <pc:sldMk cId="4181301043" sldId="299"/>
            <ac:spMk id="4" creationId="{2B28B98D-2FE8-2B23-8846-A61ACA182389}"/>
          </ac:spMkLst>
        </pc:spChg>
        <pc:picChg chg="del">
          <ac:chgData name="Joey Congrove" userId="fa0928d59056dfea" providerId="LiveId" clId="{A3BCDD0B-D193-4285-9B11-5E36152ABF80}" dt="2023-04-11T19:50:27.629" v="18" actId="478"/>
          <ac:picMkLst>
            <pc:docMk/>
            <pc:sldMk cId="4181301043" sldId="299"/>
            <ac:picMk id="5" creationId="{A428315C-1612-A90C-8DFE-05D910A3B05B}"/>
          </ac:picMkLst>
        </pc:picChg>
        <pc:picChg chg="add mod">
          <ac:chgData name="Joey Congrove" userId="fa0928d59056dfea" providerId="LiveId" clId="{A3BCDD0B-D193-4285-9B11-5E36152ABF80}" dt="2023-04-11T19:50:42.240" v="21" actId="14100"/>
          <ac:picMkLst>
            <pc:docMk/>
            <pc:sldMk cId="4181301043" sldId="299"/>
            <ac:picMk id="7" creationId="{5D1CF4AC-7088-948F-9168-CFD68174ECFE}"/>
          </ac:picMkLst>
        </pc:picChg>
      </pc:sldChg>
      <pc:sldChg chg="addSp delSp modSp mod ord">
        <pc:chgData name="Joey Congrove" userId="fa0928d59056dfea" providerId="LiveId" clId="{A3BCDD0B-D193-4285-9B11-5E36152ABF80}" dt="2023-04-11T19:56:47.694" v="85"/>
        <pc:sldMkLst>
          <pc:docMk/>
          <pc:sldMk cId="1427007598" sldId="300"/>
        </pc:sldMkLst>
        <pc:spChg chg="mod">
          <ac:chgData name="Joey Congrove" userId="fa0928d59056dfea" providerId="LiveId" clId="{A3BCDD0B-D193-4285-9B11-5E36152ABF80}" dt="2023-04-11T19:55:13.065" v="53" actId="20577"/>
          <ac:spMkLst>
            <pc:docMk/>
            <pc:sldMk cId="1427007598" sldId="300"/>
            <ac:spMk id="2" creationId="{A8299D7C-E893-0430-5E9F-FA9757167A1F}"/>
          </ac:spMkLst>
        </pc:spChg>
        <pc:spChg chg="add del mod">
          <ac:chgData name="Joey Congrove" userId="fa0928d59056dfea" providerId="LiveId" clId="{A3BCDD0B-D193-4285-9B11-5E36152ABF80}" dt="2023-04-11T19:52:05.293" v="27" actId="26606"/>
          <ac:spMkLst>
            <pc:docMk/>
            <pc:sldMk cId="1427007598" sldId="300"/>
            <ac:spMk id="4" creationId="{A583E4C2-AD71-DDBF-297C-DEEE228BED0D}"/>
          </ac:spMkLst>
        </pc:spChg>
        <pc:spChg chg="del">
          <ac:chgData name="Joey Congrove" userId="fa0928d59056dfea" providerId="LiveId" clId="{A3BCDD0B-D193-4285-9B11-5E36152ABF80}" dt="2023-04-11T19:52:05.293" v="27" actId="26606"/>
          <ac:spMkLst>
            <pc:docMk/>
            <pc:sldMk cId="1427007598" sldId="300"/>
            <ac:spMk id="416" creationId="{1FD0F0B6-5415-4254-9E66-BE9C2FB05B27}"/>
          </ac:spMkLst>
        </pc:spChg>
        <pc:spChg chg="add">
          <ac:chgData name="Joey Congrove" userId="fa0928d59056dfea" providerId="LiveId" clId="{A3BCDD0B-D193-4285-9B11-5E36152ABF80}" dt="2023-04-11T19:52:05.293" v="27" actId="26606"/>
          <ac:spMkLst>
            <pc:docMk/>
            <pc:sldMk cId="1427007598" sldId="300"/>
            <ac:spMk id="433" creationId="{1FD0F0B6-5415-4254-9E66-BE9C2FB05B27}"/>
          </ac:spMkLst>
        </pc:spChg>
        <pc:picChg chg="del">
          <ac:chgData name="Joey Congrove" userId="fa0928d59056dfea" providerId="LiveId" clId="{A3BCDD0B-D193-4285-9B11-5E36152ABF80}" dt="2023-04-11T19:52:00.690" v="25" actId="478"/>
          <ac:picMkLst>
            <pc:docMk/>
            <pc:sldMk cId="1427007598" sldId="300"/>
            <ac:picMk id="5" creationId="{ECB5B0E4-6985-799D-1358-022BC1D5D92E}"/>
          </ac:picMkLst>
        </pc:picChg>
        <pc:picChg chg="add mod">
          <ac:chgData name="Joey Congrove" userId="fa0928d59056dfea" providerId="LiveId" clId="{A3BCDD0B-D193-4285-9B11-5E36152ABF80}" dt="2023-04-11T19:52:05.293" v="27" actId="26606"/>
          <ac:picMkLst>
            <pc:docMk/>
            <pc:sldMk cId="1427007598" sldId="300"/>
            <ac:picMk id="7" creationId="{2E25C40D-D1F3-5C6C-2A85-75016707B298}"/>
          </ac:picMkLst>
        </pc:picChg>
        <pc:cxnChg chg="del">
          <ac:chgData name="Joey Congrove" userId="fa0928d59056dfea" providerId="LiveId" clId="{A3BCDD0B-D193-4285-9B11-5E36152ABF80}" dt="2023-04-11T19:52:05.293" v="27" actId="26606"/>
          <ac:cxnSpMkLst>
            <pc:docMk/>
            <pc:sldMk cId="1427007598" sldId="300"/>
            <ac:cxnSpMk id="410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19:52:05.293" v="27" actId="26606"/>
          <ac:cxnSpMkLst>
            <pc:docMk/>
            <pc:sldMk cId="1427007598" sldId="300"/>
            <ac:cxnSpMk id="412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19:52:05.293" v="27" actId="26606"/>
          <ac:cxnSpMkLst>
            <pc:docMk/>
            <pc:sldMk cId="1427007598" sldId="300"/>
            <ac:cxnSpMk id="414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19:52:05.293" v="27" actId="26606"/>
          <ac:cxnSpMkLst>
            <pc:docMk/>
            <pc:sldMk cId="1427007598" sldId="300"/>
            <ac:cxnSpMk id="418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19:52:05.293" v="27" actId="26606"/>
          <ac:cxnSpMkLst>
            <pc:docMk/>
            <pc:sldMk cId="1427007598" sldId="300"/>
            <ac:cxnSpMk id="420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19:52:05.293" v="27" actId="26606"/>
          <ac:cxnSpMkLst>
            <pc:docMk/>
            <pc:sldMk cId="1427007598" sldId="300"/>
            <ac:cxnSpMk id="422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19:52:05.293" v="27" actId="26606"/>
          <ac:cxnSpMkLst>
            <pc:docMk/>
            <pc:sldMk cId="1427007598" sldId="300"/>
            <ac:cxnSpMk id="427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19:52:05.293" v="27" actId="26606"/>
          <ac:cxnSpMkLst>
            <pc:docMk/>
            <pc:sldMk cId="1427007598" sldId="300"/>
            <ac:cxnSpMk id="429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19:52:05.293" v="27" actId="26606"/>
          <ac:cxnSpMkLst>
            <pc:docMk/>
            <pc:sldMk cId="1427007598" sldId="300"/>
            <ac:cxnSpMk id="431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19:52:05.293" v="27" actId="26606"/>
          <ac:cxnSpMkLst>
            <pc:docMk/>
            <pc:sldMk cId="1427007598" sldId="300"/>
            <ac:cxnSpMk id="435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19:52:05.293" v="27" actId="26606"/>
          <ac:cxnSpMkLst>
            <pc:docMk/>
            <pc:sldMk cId="1427007598" sldId="300"/>
            <ac:cxnSpMk id="437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19:52:05.293" v="27" actId="26606"/>
          <ac:cxnSpMkLst>
            <pc:docMk/>
            <pc:sldMk cId="1427007598" sldId="300"/>
            <ac:cxnSpMk id="439" creationId="{A5407E01-913B-484C-A03C-2C64028471C8}"/>
          </ac:cxnSpMkLst>
        </pc:cxnChg>
      </pc:sldChg>
      <pc:sldChg chg="addSp delSp modSp mod">
        <pc:chgData name="Joey Congrove" userId="fa0928d59056dfea" providerId="LiveId" clId="{A3BCDD0B-D193-4285-9B11-5E36152ABF80}" dt="2023-04-18T15:25:17.302" v="218" actId="22"/>
        <pc:sldMkLst>
          <pc:docMk/>
          <pc:sldMk cId="2876174167" sldId="301"/>
        </pc:sldMkLst>
        <pc:spChg chg="add mod">
          <ac:chgData name="Joey Congrove" userId="fa0928d59056dfea" providerId="LiveId" clId="{A3BCDD0B-D193-4285-9B11-5E36152ABF80}" dt="2023-04-18T15:25:16.074" v="217" actId="478"/>
          <ac:spMkLst>
            <pc:docMk/>
            <pc:sldMk cId="2876174167" sldId="301"/>
            <ac:spMk id="4" creationId="{500BFFDE-2871-4473-D98D-43EFD51660FD}"/>
          </ac:spMkLst>
        </pc:spChg>
        <pc:picChg chg="del">
          <ac:chgData name="Joey Congrove" userId="fa0928d59056dfea" providerId="LiveId" clId="{A3BCDD0B-D193-4285-9B11-5E36152ABF80}" dt="2023-04-18T15:25:16.074" v="217" actId="478"/>
          <ac:picMkLst>
            <pc:docMk/>
            <pc:sldMk cId="2876174167" sldId="301"/>
            <ac:picMk id="5" creationId="{338E9525-4B5C-A03D-4446-158E85321CB5}"/>
          </ac:picMkLst>
        </pc:picChg>
        <pc:picChg chg="add">
          <ac:chgData name="Joey Congrove" userId="fa0928d59056dfea" providerId="LiveId" clId="{A3BCDD0B-D193-4285-9B11-5E36152ABF80}" dt="2023-04-18T15:25:17.302" v="218" actId="22"/>
          <ac:picMkLst>
            <pc:docMk/>
            <pc:sldMk cId="2876174167" sldId="301"/>
            <ac:picMk id="7" creationId="{15909FC5-B8E4-5F38-E77E-ABC4D5D7BB2F}"/>
          </ac:picMkLst>
        </pc:picChg>
      </pc:sldChg>
      <pc:sldChg chg="del">
        <pc:chgData name="Joey Congrove" userId="fa0928d59056dfea" providerId="LiveId" clId="{A3BCDD0B-D193-4285-9B11-5E36152ABF80}" dt="2023-04-11T20:11:08.485" v="160" actId="2696"/>
        <pc:sldMkLst>
          <pc:docMk/>
          <pc:sldMk cId="2019062428" sldId="318"/>
        </pc:sldMkLst>
      </pc:sldChg>
      <pc:sldChg chg="modSp mod ord">
        <pc:chgData name="Joey Congrove" userId="fa0928d59056dfea" providerId="LiveId" clId="{A3BCDD0B-D193-4285-9B11-5E36152ABF80}" dt="2023-04-11T19:56:47.694" v="85"/>
        <pc:sldMkLst>
          <pc:docMk/>
          <pc:sldMk cId="3728616453" sldId="319"/>
        </pc:sldMkLst>
        <pc:spChg chg="mod">
          <ac:chgData name="Joey Congrove" userId="fa0928d59056dfea" providerId="LiveId" clId="{A3BCDD0B-D193-4285-9B11-5E36152ABF80}" dt="2023-04-11T19:55:48.564" v="79" actId="20577"/>
          <ac:spMkLst>
            <pc:docMk/>
            <pc:sldMk cId="3728616453" sldId="319"/>
            <ac:spMk id="2" creationId="{A8299D7C-E893-0430-5E9F-FA9757167A1F}"/>
          </ac:spMkLst>
        </pc:spChg>
      </pc:sldChg>
      <pc:sldChg chg="ord">
        <pc:chgData name="Joey Congrove" userId="fa0928d59056dfea" providerId="LiveId" clId="{A3BCDD0B-D193-4285-9B11-5E36152ABF80}" dt="2023-04-11T19:57:18.663" v="88"/>
        <pc:sldMkLst>
          <pc:docMk/>
          <pc:sldMk cId="259392333" sldId="320"/>
        </pc:sldMkLst>
      </pc:sldChg>
      <pc:sldChg chg="addSp delSp modSp mod">
        <pc:chgData name="Joey Congrove" userId="fa0928d59056dfea" providerId="LiveId" clId="{A3BCDD0B-D193-4285-9B11-5E36152ABF80}" dt="2023-04-11T19:49:44.145" v="15" actId="26606"/>
        <pc:sldMkLst>
          <pc:docMk/>
          <pc:sldMk cId="2679119566" sldId="324"/>
        </pc:sldMkLst>
        <pc:spChg chg="add del mod">
          <ac:chgData name="Joey Congrove" userId="fa0928d59056dfea" providerId="LiveId" clId="{A3BCDD0B-D193-4285-9B11-5E36152ABF80}" dt="2023-04-11T19:49:44.145" v="15" actId="26606"/>
          <ac:spMkLst>
            <pc:docMk/>
            <pc:sldMk cId="2679119566" sldId="324"/>
            <ac:spMk id="4" creationId="{AD2ACCC8-5E52-0ED3-960E-E8370F4986B3}"/>
          </ac:spMkLst>
        </pc:spChg>
        <pc:spChg chg="del">
          <ac:chgData name="Joey Congrove" userId="fa0928d59056dfea" providerId="LiveId" clId="{A3BCDD0B-D193-4285-9B11-5E36152ABF80}" dt="2023-04-11T19:49:44.145" v="15" actId="26606"/>
          <ac:spMkLst>
            <pc:docMk/>
            <pc:sldMk cId="2679119566" sldId="324"/>
            <ac:spMk id="416" creationId="{1FD0F0B6-5415-4254-9E66-BE9C2FB05B27}"/>
          </ac:spMkLst>
        </pc:spChg>
        <pc:spChg chg="add">
          <ac:chgData name="Joey Congrove" userId="fa0928d59056dfea" providerId="LiveId" clId="{A3BCDD0B-D193-4285-9B11-5E36152ABF80}" dt="2023-04-11T19:49:44.145" v="15" actId="26606"/>
          <ac:spMkLst>
            <pc:docMk/>
            <pc:sldMk cId="2679119566" sldId="324"/>
            <ac:spMk id="433" creationId="{1FD0F0B6-5415-4254-9E66-BE9C2FB05B27}"/>
          </ac:spMkLst>
        </pc:spChg>
        <pc:picChg chg="del">
          <ac:chgData name="Joey Congrove" userId="fa0928d59056dfea" providerId="LiveId" clId="{A3BCDD0B-D193-4285-9B11-5E36152ABF80}" dt="2023-04-11T19:49:37.419" v="12" actId="478"/>
          <ac:picMkLst>
            <pc:docMk/>
            <pc:sldMk cId="2679119566" sldId="324"/>
            <ac:picMk id="6" creationId="{7CA79C38-371D-5EDF-6DCF-6F866B5121AD}"/>
          </ac:picMkLst>
        </pc:picChg>
        <pc:picChg chg="add mod">
          <ac:chgData name="Joey Congrove" userId="fa0928d59056dfea" providerId="LiveId" clId="{A3BCDD0B-D193-4285-9B11-5E36152ABF80}" dt="2023-04-11T19:49:44.145" v="15" actId="26606"/>
          <ac:picMkLst>
            <pc:docMk/>
            <pc:sldMk cId="2679119566" sldId="324"/>
            <ac:picMk id="7" creationId="{CF620F62-62BB-52D6-F8FC-1720BBF2C3D9}"/>
          </ac:picMkLst>
        </pc:picChg>
        <pc:cxnChg chg="del">
          <ac:chgData name="Joey Congrove" userId="fa0928d59056dfea" providerId="LiveId" clId="{A3BCDD0B-D193-4285-9B11-5E36152ABF80}" dt="2023-04-11T19:49:44.145" v="15" actId="26606"/>
          <ac:cxnSpMkLst>
            <pc:docMk/>
            <pc:sldMk cId="2679119566" sldId="324"/>
            <ac:cxnSpMk id="410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19:49:44.145" v="15" actId="26606"/>
          <ac:cxnSpMkLst>
            <pc:docMk/>
            <pc:sldMk cId="2679119566" sldId="324"/>
            <ac:cxnSpMk id="412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19:49:44.145" v="15" actId="26606"/>
          <ac:cxnSpMkLst>
            <pc:docMk/>
            <pc:sldMk cId="2679119566" sldId="324"/>
            <ac:cxnSpMk id="414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19:49:44.145" v="15" actId="26606"/>
          <ac:cxnSpMkLst>
            <pc:docMk/>
            <pc:sldMk cId="2679119566" sldId="324"/>
            <ac:cxnSpMk id="418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19:49:44.145" v="15" actId="26606"/>
          <ac:cxnSpMkLst>
            <pc:docMk/>
            <pc:sldMk cId="2679119566" sldId="324"/>
            <ac:cxnSpMk id="420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19:49:44.145" v="15" actId="26606"/>
          <ac:cxnSpMkLst>
            <pc:docMk/>
            <pc:sldMk cId="2679119566" sldId="324"/>
            <ac:cxnSpMk id="422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19:49:44.145" v="15" actId="26606"/>
          <ac:cxnSpMkLst>
            <pc:docMk/>
            <pc:sldMk cId="2679119566" sldId="324"/>
            <ac:cxnSpMk id="427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19:49:44.145" v="15" actId="26606"/>
          <ac:cxnSpMkLst>
            <pc:docMk/>
            <pc:sldMk cId="2679119566" sldId="324"/>
            <ac:cxnSpMk id="429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19:49:44.145" v="15" actId="26606"/>
          <ac:cxnSpMkLst>
            <pc:docMk/>
            <pc:sldMk cId="2679119566" sldId="324"/>
            <ac:cxnSpMk id="431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19:49:44.145" v="15" actId="26606"/>
          <ac:cxnSpMkLst>
            <pc:docMk/>
            <pc:sldMk cId="2679119566" sldId="324"/>
            <ac:cxnSpMk id="435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19:49:44.145" v="15" actId="26606"/>
          <ac:cxnSpMkLst>
            <pc:docMk/>
            <pc:sldMk cId="2679119566" sldId="324"/>
            <ac:cxnSpMk id="437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19:49:44.145" v="15" actId="26606"/>
          <ac:cxnSpMkLst>
            <pc:docMk/>
            <pc:sldMk cId="2679119566" sldId="324"/>
            <ac:cxnSpMk id="439" creationId="{A5407E01-913B-484C-A03C-2C64028471C8}"/>
          </ac:cxnSpMkLst>
        </pc:cxnChg>
      </pc:sldChg>
      <pc:sldChg chg="ord">
        <pc:chgData name="Joey Congrove" userId="fa0928d59056dfea" providerId="LiveId" clId="{A3BCDD0B-D193-4285-9B11-5E36152ABF80}" dt="2023-04-11T19:49:53.407" v="17"/>
        <pc:sldMkLst>
          <pc:docMk/>
          <pc:sldMk cId="2064004989" sldId="325"/>
        </pc:sldMkLst>
      </pc:sldChg>
      <pc:sldChg chg="addSp delSp modSp mod">
        <pc:chgData name="Joey Congrove" userId="fa0928d59056dfea" providerId="LiveId" clId="{A3BCDD0B-D193-4285-9B11-5E36152ABF80}" dt="2023-04-11T19:51:30.819" v="24" actId="26606"/>
        <pc:sldMkLst>
          <pc:docMk/>
          <pc:sldMk cId="1586865868" sldId="327"/>
        </pc:sldMkLst>
        <pc:spChg chg="add del mod">
          <ac:chgData name="Joey Congrove" userId="fa0928d59056dfea" providerId="LiveId" clId="{A3BCDD0B-D193-4285-9B11-5E36152ABF80}" dt="2023-04-11T19:51:30.819" v="24" actId="26606"/>
          <ac:spMkLst>
            <pc:docMk/>
            <pc:sldMk cId="1586865868" sldId="327"/>
            <ac:spMk id="4" creationId="{2DA110A8-9AFB-390E-4E8D-3C274DC4F5D6}"/>
          </ac:spMkLst>
        </pc:spChg>
        <pc:spChg chg="del">
          <ac:chgData name="Joey Congrove" userId="fa0928d59056dfea" providerId="LiveId" clId="{A3BCDD0B-D193-4285-9B11-5E36152ABF80}" dt="2023-04-11T19:51:30.819" v="24" actId="26606"/>
          <ac:spMkLst>
            <pc:docMk/>
            <pc:sldMk cId="1586865868" sldId="327"/>
            <ac:spMk id="416" creationId="{1FD0F0B6-5415-4254-9E66-BE9C2FB05B27}"/>
          </ac:spMkLst>
        </pc:spChg>
        <pc:spChg chg="add">
          <ac:chgData name="Joey Congrove" userId="fa0928d59056dfea" providerId="LiveId" clId="{A3BCDD0B-D193-4285-9B11-5E36152ABF80}" dt="2023-04-11T19:51:30.819" v="24" actId="26606"/>
          <ac:spMkLst>
            <pc:docMk/>
            <pc:sldMk cId="1586865868" sldId="327"/>
            <ac:spMk id="433" creationId="{1FD0F0B6-5415-4254-9E66-BE9C2FB05B27}"/>
          </ac:spMkLst>
        </pc:spChg>
        <pc:picChg chg="del">
          <ac:chgData name="Joey Congrove" userId="fa0928d59056dfea" providerId="LiveId" clId="{A3BCDD0B-D193-4285-9B11-5E36152ABF80}" dt="2023-04-11T19:51:26.557" v="22" actId="478"/>
          <ac:picMkLst>
            <pc:docMk/>
            <pc:sldMk cId="1586865868" sldId="327"/>
            <ac:picMk id="5" creationId="{A428315C-1612-A90C-8DFE-05D910A3B05B}"/>
          </ac:picMkLst>
        </pc:picChg>
        <pc:picChg chg="add mod">
          <ac:chgData name="Joey Congrove" userId="fa0928d59056dfea" providerId="LiveId" clId="{A3BCDD0B-D193-4285-9B11-5E36152ABF80}" dt="2023-04-11T19:51:30.819" v="24" actId="26606"/>
          <ac:picMkLst>
            <pc:docMk/>
            <pc:sldMk cId="1586865868" sldId="327"/>
            <ac:picMk id="7" creationId="{22C10749-F450-B9DD-D63C-643EDF2CEDEB}"/>
          </ac:picMkLst>
        </pc:picChg>
        <pc:cxnChg chg="del">
          <ac:chgData name="Joey Congrove" userId="fa0928d59056dfea" providerId="LiveId" clId="{A3BCDD0B-D193-4285-9B11-5E36152ABF80}" dt="2023-04-11T19:51:30.819" v="24" actId="26606"/>
          <ac:cxnSpMkLst>
            <pc:docMk/>
            <pc:sldMk cId="1586865868" sldId="327"/>
            <ac:cxnSpMk id="410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19:51:30.819" v="24" actId="26606"/>
          <ac:cxnSpMkLst>
            <pc:docMk/>
            <pc:sldMk cId="1586865868" sldId="327"/>
            <ac:cxnSpMk id="412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19:51:30.819" v="24" actId="26606"/>
          <ac:cxnSpMkLst>
            <pc:docMk/>
            <pc:sldMk cId="1586865868" sldId="327"/>
            <ac:cxnSpMk id="414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19:51:30.819" v="24" actId="26606"/>
          <ac:cxnSpMkLst>
            <pc:docMk/>
            <pc:sldMk cId="1586865868" sldId="327"/>
            <ac:cxnSpMk id="418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19:51:30.819" v="24" actId="26606"/>
          <ac:cxnSpMkLst>
            <pc:docMk/>
            <pc:sldMk cId="1586865868" sldId="327"/>
            <ac:cxnSpMk id="420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19:51:30.819" v="24" actId="26606"/>
          <ac:cxnSpMkLst>
            <pc:docMk/>
            <pc:sldMk cId="1586865868" sldId="327"/>
            <ac:cxnSpMk id="422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19:51:30.819" v="24" actId="26606"/>
          <ac:cxnSpMkLst>
            <pc:docMk/>
            <pc:sldMk cId="1586865868" sldId="327"/>
            <ac:cxnSpMk id="427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19:51:30.819" v="24" actId="26606"/>
          <ac:cxnSpMkLst>
            <pc:docMk/>
            <pc:sldMk cId="1586865868" sldId="327"/>
            <ac:cxnSpMk id="429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19:51:30.819" v="24" actId="26606"/>
          <ac:cxnSpMkLst>
            <pc:docMk/>
            <pc:sldMk cId="1586865868" sldId="327"/>
            <ac:cxnSpMk id="431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19:51:30.819" v="24" actId="26606"/>
          <ac:cxnSpMkLst>
            <pc:docMk/>
            <pc:sldMk cId="1586865868" sldId="327"/>
            <ac:cxnSpMk id="435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19:51:30.819" v="24" actId="26606"/>
          <ac:cxnSpMkLst>
            <pc:docMk/>
            <pc:sldMk cId="1586865868" sldId="327"/>
            <ac:cxnSpMk id="437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19:51:30.819" v="24" actId="26606"/>
          <ac:cxnSpMkLst>
            <pc:docMk/>
            <pc:sldMk cId="1586865868" sldId="327"/>
            <ac:cxnSpMk id="439" creationId="{A5407E01-913B-484C-A03C-2C64028471C8}"/>
          </ac:cxnSpMkLst>
        </pc:cxnChg>
      </pc:sldChg>
      <pc:sldChg chg="addSp delSp modSp mod">
        <pc:chgData name="Joey Congrove" userId="fa0928d59056dfea" providerId="LiveId" clId="{A3BCDD0B-D193-4285-9B11-5E36152ABF80}" dt="2023-04-18T15:21:22.543" v="216" actId="26606"/>
        <pc:sldMkLst>
          <pc:docMk/>
          <pc:sldMk cId="877010816" sldId="329"/>
        </pc:sldMkLst>
        <pc:spChg chg="mod">
          <ac:chgData name="Joey Congrove" userId="fa0928d59056dfea" providerId="LiveId" clId="{A3BCDD0B-D193-4285-9B11-5E36152ABF80}" dt="2023-04-18T15:21:22.543" v="216" actId="26606"/>
          <ac:spMkLst>
            <pc:docMk/>
            <pc:sldMk cId="877010816" sldId="329"/>
            <ac:spMk id="2" creationId="{A8299D7C-E893-0430-5E9F-FA9757167A1F}"/>
          </ac:spMkLst>
        </pc:spChg>
        <pc:spChg chg="add del mod">
          <ac:chgData name="Joey Congrove" userId="fa0928d59056dfea" providerId="LiveId" clId="{A3BCDD0B-D193-4285-9B11-5E36152ABF80}" dt="2023-04-18T15:21:22.543" v="216" actId="26606"/>
          <ac:spMkLst>
            <pc:docMk/>
            <pc:sldMk cId="877010816" sldId="329"/>
            <ac:spMk id="4" creationId="{441AE4C4-5957-EC43-B45F-BB230992AE67}"/>
          </ac:spMkLst>
        </pc:spChg>
        <pc:spChg chg="add del mod">
          <ac:chgData name="Joey Congrove" userId="fa0928d59056dfea" providerId="LiveId" clId="{A3BCDD0B-D193-4285-9B11-5E36152ABF80}" dt="2023-04-11T19:52:41.820" v="30" actId="26606"/>
          <ac:spMkLst>
            <pc:docMk/>
            <pc:sldMk cId="877010816" sldId="329"/>
            <ac:spMk id="4" creationId="{8A129259-DB68-C76D-C759-3A1A1754B040}"/>
          </ac:spMkLst>
        </pc:spChg>
        <pc:spChg chg="del">
          <ac:chgData name="Joey Congrove" userId="fa0928d59056dfea" providerId="LiveId" clId="{A3BCDD0B-D193-4285-9B11-5E36152ABF80}" dt="2023-04-11T19:52:41.820" v="30" actId="26606"/>
          <ac:spMkLst>
            <pc:docMk/>
            <pc:sldMk cId="877010816" sldId="329"/>
            <ac:spMk id="416" creationId="{1FD0F0B6-5415-4254-9E66-BE9C2FB05B27}"/>
          </ac:spMkLst>
        </pc:spChg>
        <pc:spChg chg="add del">
          <ac:chgData name="Joey Congrove" userId="fa0928d59056dfea" providerId="LiveId" clId="{A3BCDD0B-D193-4285-9B11-5E36152ABF80}" dt="2023-04-18T15:21:22.543" v="216" actId="26606"/>
          <ac:spMkLst>
            <pc:docMk/>
            <pc:sldMk cId="877010816" sldId="329"/>
            <ac:spMk id="433" creationId="{1FD0F0B6-5415-4254-9E66-BE9C2FB05B27}"/>
          </ac:spMkLst>
        </pc:spChg>
        <pc:spChg chg="add">
          <ac:chgData name="Joey Congrove" userId="fa0928d59056dfea" providerId="LiveId" clId="{A3BCDD0B-D193-4285-9B11-5E36152ABF80}" dt="2023-04-18T15:21:22.543" v="216" actId="26606"/>
          <ac:spMkLst>
            <pc:docMk/>
            <pc:sldMk cId="877010816" sldId="329"/>
            <ac:spMk id="450" creationId="{D26BC87E-DCC8-4E66-972D-A587756DF30A}"/>
          </ac:spMkLst>
        </pc:spChg>
        <pc:picChg chg="del">
          <ac:chgData name="Joey Congrove" userId="fa0928d59056dfea" providerId="LiveId" clId="{A3BCDD0B-D193-4285-9B11-5E36152ABF80}" dt="2023-04-11T19:52:37.407" v="28" actId="478"/>
          <ac:picMkLst>
            <pc:docMk/>
            <pc:sldMk cId="877010816" sldId="329"/>
            <ac:picMk id="5" creationId="{ECB5B0E4-6985-799D-1358-022BC1D5D92E}"/>
          </ac:picMkLst>
        </pc:picChg>
        <pc:picChg chg="add mod">
          <ac:chgData name="Joey Congrove" userId="fa0928d59056dfea" providerId="LiveId" clId="{A3BCDD0B-D193-4285-9B11-5E36152ABF80}" dt="2023-04-18T15:21:22.543" v="216" actId="26606"/>
          <ac:picMkLst>
            <pc:docMk/>
            <pc:sldMk cId="877010816" sldId="329"/>
            <ac:picMk id="6" creationId="{8A1A12AD-B664-6B19-6400-6AE7BE0CC594}"/>
          </ac:picMkLst>
        </pc:picChg>
        <pc:picChg chg="add del mod">
          <ac:chgData name="Joey Congrove" userId="fa0928d59056dfea" providerId="LiveId" clId="{A3BCDD0B-D193-4285-9B11-5E36152ABF80}" dt="2023-04-18T15:20:06.689" v="213" actId="478"/>
          <ac:picMkLst>
            <pc:docMk/>
            <pc:sldMk cId="877010816" sldId="329"/>
            <ac:picMk id="7" creationId="{7FEC15DB-BD71-9F68-2108-42BFFE447A95}"/>
          </ac:picMkLst>
        </pc:picChg>
        <pc:cxnChg chg="del">
          <ac:chgData name="Joey Congrove" userId="fa0928d59056dfea" providerId="LiveId" clId="{A3BCDD0B-D193-4285-9B11-5E36152ABF80}" dt="2023-04-11T19:52:41.820" v="30" actId="26606"/>
          <ac:cxnSpMkLst>
            <pc:docMk/>
            <pc:sldMk cId="877010816" sldId="329"/>
            <ac:cxnSpMk id="410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19:52:41.820" v="30" actId="26606"/>
          <ac:cxnSpMkLst>
            <pc:docMk/>
            <pc:sldMk cId="877010816" sldId="329"/>
            <ac:cxnSpMk id="412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19:52:41.820" v="30" actId="26606"/>
          <ac:cxnSpMkLst>
            <pc:docMk/>
            <pc:sldMk cId="877010816" sldId="329"/>
            <ac:cxnSpMk id="414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19:52:41.820" v="30" actId="26606"/>
          <ac:cxnSpMkLst>
            <pc:docMk/>
            <pc:sldMk cId="877010816" sldId="329"/>
            <ac:cxnSpMk id="418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19:52:41.820" v="30" actId="26606"/>
          <ac:cxnSpMkLst>
            <pc:docMk/>
            <pc:sldMk cId="877010816" sldId="329"/>
            <ac:cxnSpMk id="420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19:52:41.820" v="30" actId="26606"/>
          <ac:cxnSpMkLst>
            <pc:docMk/>
            <pc:sldMk cId="877010816" sldId="329"/>
            <ac:cxnSpMk id="422" creationId="{A5407E01-913B-484C-A03C-2C64028471C8}"/>
          </ac:cxnSpMkLst>
        </pc:cxnChg>
        <pc:cxnChg chg="add del">
          <ac:chgData name="Joey Congrove" userId="fa0928d59056dfea" providerId="LiveId" clId="{A3BCDD0B-D193-4285-9B11-5E36152ABF80}" dt="2023-04-18T15:21:22.543" v="216" actId="26606"/>
          <ac:cxnSpMkLst>
            <pc:docMk/>
            <pc:sldMk cId="877010816" sldId="329"/>
            <ac:cxnSpMk id="427" creationId="{A240FCEE-B6E2-46D0-9BB0-F45F79545E9D}"/>
          </ac:cxnSpMkLst>
        </pc:cxnChg>
        <pc:cxnChg chg="add del">
          <ac:chgData name="Joey Congrove" userId="fa0928d59056dfea" providerId="LiveId" clId="{A3BCDD0B-D193-4285-9B11-5E36152ABF80}" dt="2023-04-18T15:21:22.543" v="216" actId="26606"/>
          <ac:cxnSpMkLst>
            <pc:docMk/>
            <pc:sldMk cId="877010816" sldId="329"/>
            <ac:cxnSpMk id="429" creationId="{3BD2FB83-3783-4477-80B5-DA5BF10BAF57}"/>
          </ac:cxnSpMkLst>
        </pc:cxnChg>
        <pc:cxnChg chg="add del">
          <ac:chgData name="Joey Congrove" userId="fa0928d59056dfea" providerId="LiveId" clId="{A3BCDD0B-D193-4285-9B11-5E36152ABF80}" dt="2023-04-18T15:21:22.543" v="216" actId="26606"/>
          <ac:cxnSpMkLst>
            <pc:docMk/>
            <pc:sldMk cId="877010816" sldId="329"/>
            <ac:cxnSpMk id="431" creationId="{E83EA203-71D5-49C0-9626-FFA8E46787B0}"/>
          </ac:cxnSpMkLst>
        </pc:cxnChg>
        <pc:cxnChg chg="add del">
          <ac:chgData name="Joey Congrove" userId="fa0928d59056dfea" providerId="LiveId" clId="{A3BCDD0B-D193-4285-9B11-5E36152ABF80}" dt="2023-04-18T15:21:22.543" v="216" actId="26606"/>
          <ac:cxnSpMkLst>
            <pc:docMk/>
            <pc:sldMk cId="877010816" sldId="329"/>
            <ac:cxnSpMk id="435" creationId="{8D66FEA8-8B71-461B-95A4-855374AB4C28}"/>
          </ac:cxnSpMkLst>
        </pc:cxnChg>
        <pc:cxnChg chg="add del">
          <ac:chgData name="Joey Congrove" userId="fa0928d59056dfea" providerId="LiveId" clId="{A3BCDD0B-D193-4285-9B11-5E36152ABF80}" dt="2023-04-18T15:21:22.543" v="216" actId="26606"/>
          <ac:cxnSpMkLst>
            <pc:docMk/>
            <pc:sldMk cId="877010816" sldId="329"/>
            <ac:cxnSpMk id="437" creationId="{7A4B168A-A51F-4C91-A9E4-A2F203CB9DAA}"/>
          </ac:cxnSpMkLst>
        </pc:cxnChg>
        <pc:cxnChg chg="add del">
          <ac:chgData name="Joey Congrove" userId="fa0928d59056dfea" providerId="LiveId" clId="{A3BCDD0B-D193-4285-9B11-5E36152ABF80}" dt="2023-04-18T15:21:22.543" v="216" actId="26606"/>
          <ac:cxnSpMkLst>
            <pc:docMk/>
            <pc:sldMk cId="877010816" sldId="329"/>
            <ac:cxnSpMk id="439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8T15:21:22.543" v="216" actId="26606"/>
          <ac:cxnSpMkLst>
            <pc:docMk/>
            <pc:sldMk cId="877010816" sldId="329"/>
            <ac:cxnSpMk id="444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8T15:21:22.543" v="216" actId="26606"/>
          <ac:cxnSpMkLst>
            <pc:docMk/>
            <pc:sldMk cId="877010816" sldId="329"/>
            <ac:cxnSpMk id="446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8T15:21:22.543" v="216" actId="26606"/>
          <ac:cxnSpMkLst>
            <pc:docMk/>
            <pc:sldMk cId="877010816" sldId="329"/>
            <ac:cxnSpMk id="448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8T15:21:22.543" v="216" actId="26606"/>
          <ac:cxnSpMkLst>
            <pc:docMk/>
            <pc:sldMk cId="877010816" sldId="329"/>
            <ac:cxnSpMk id="452" creationId="{8B45C962-0D68-4A01-9627-70DEBBC363C7}"/>
          </ac:cxnSpMkLst>
        </pc:cxnChg>
        <pc:cxnChg chg="add">
          <ac:chgData name="Joey Congrove" userId="fa0928d59056dfea" providerId="LiveId" clId="{A3BCDD0B-D193-4285-9B11-5E36152ABF80}" dt="2023-04-18T15:21:22.543" v="216" actId="26606"/>
          <ac:cxnSpMkLst>
            <pc:docMk/>
            <pc:sldMk cId="877010816" sldId="329"/>
            <ac:cxnSpMk id="454" creationId="{F1D89FBF-493B-4E7D-B511-7E40674F6323}"/>
          </ac:cxnSpMkLst>
        </pc:cxnChg>
        <pc:cxnChg chg="add">
          <ac:chgData name="Joey Congrove" userId="fa0928d59056dfea" providerId="LiveId" clId="{A3BCDD0B-D193-4285-9B11-5E36152ABF80}" dt="2023-04-18T15:21:22.543" v="216" actId="26606"/>
          <ac:cxnSpMkLst>
            <pc:docMk/>
            <pc:sldMk cId="877010816" sldId="329"/>
            <ac:cxnSpMk id="456" creationId="{4BCC744E-5590-4542-B37F-B764470BF05E}"/>
          </ac:cxnSpMkLst>
        </pc:cxnChg>
      </pc:sldChg>
      <pc:sldChg chg="addSp delSp modSp mod">
        <pc:chgData name="Joey Congrove" userId="fa0928d59056dfea" providerId="LiveId" clId="{A3BCDD0B-D193-4285-9B11-5E36152ABF80}" dt="2023-04-11T20:45:03.172" v="163" actId="26606"/>
        <pc:sldMkLst>
          <pc:docMk/>
          <pc:sldMk cId="1499882547" sldId="330"/>
        </pc:sldMkLst>
        <pc:spChg chg="add del mod">
          <ac:chgData name="Joey Congrove" userId="fa0928d59056dfea" providerId="LiveId" clId="{A3BCDD0B-D193-4285-9B11-5E36152ABF80}" dt="2023-04-11T20:45:03.172" v="163" actId="26606"/>
          <ac:spMkLst>
            <pc:docMk/>
            <pc:sldMk cId="1499882547" sldId="330"/>
            <ac:spMk id="4" creationId="{2DFB36FD-92D6-7390-1D7B-0DD75FB4C1B5}"/>
          </ac:spMkLst>
        </pc:spChg>
        <pc:spChg chg="del">
          <ac:chgData name="Joey Congrove" userId="fa0928d59056dfea" providerId="LiveId" clId="{A3BCDD0B-D193-4285-9B11-5E36152ABF80}" dt="2023-04-11T20:45:03.172" v="163" actId="26606"/>
          <ac:spMkLst>
            <pc:docMk/>
            <pc:sldMk cId="1499882547" sldId="330"/>
            <ac:spMk id="416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45:03.172" v="163" actId="26606"/>
          <ac:spMkLst>
            <pc:docMk/>
            <pc:sldMk cId="1499882547" sldId="330"/>
            <ac:spMk id="433" creationId="{1FD0F0B6-5415-4254-9E66-BE9C2FB05B27}"/>
          </ac:spMkLst>
        </pc:spChg>
        <pc:picChg chg="del">
          <ac:chgData name="Joey Congrove" userId="fa0928d59056dfea" providerId="LiveId" clId="{A3BCDD0B-D193-4285-9B11-5E36152ABF80}" dt="2023-04-11T20:44:59.443" v="161" actId="478"/>
          <ac:picMkLst>
            <pc:docMk/>
            <pc:sldMk cId="1499882547" sldId="330"/>
            <ac:picMk id="5" creationId="{338E9525-4B5C-A03D-4446-158E85321CB5}"/>
          </ac:picMkLst>
        </pc:picChg>
        <pc:picChg chg="add mod">
          <ac:chgData name="Joey Congrove" userId="fa0928d59056dfea" providerId="LiveId" clId="{A3BCDD0B-D193-4285-9B11-5E36152ABF80}" dt="2023-04-11T20:45:03.172" v="163" actId="26606"/>
          <ac:picMkLst>
            <pc:docMk/>
            <pc:sldMk cId="1499882547" sldId="330"/>
            <ac:picMk id="7" creationId="{00D3BAB9-3C59-049F-AEE6-D0E1CA4FE0BD}"/>
          </ac:picMkLst>
        </pc:picChg>
        <pc:cxnChg chg="del">
          <ac:chgData name="Joey Congrove" userId="fa0928d59056dfea" providerId="LiveId" clId="{A3BCDD0B-D193-4285-9B11-5E36152ABF80}" dt="2023-04-11T20:45:03.172" v="163" actId="26606"/>
          <ac:cxnSpMkLst>
            <pc:docMk/>
            <pc:sldMk cId="1499882547" sldId="330"/>
            <ac:cxnSpMk id="410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45:03.172" v="163" actId="26606"/>
          <ac:cxnSpMkLst>
            <pc:docMk/>
            <pc:sldMk cId="1499882547" sldId="330"/>
            <ac:cxnSpMk id="412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45:03.172" v="163" actId="26606"/>
          <ac:cxnSpMkLst>
            <pc:docMk/>
            <pc:sldMk cId="1499882547" sldId="330"/>
            <ac:cxnSpMk id="414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45:03.172" v="163" actId="26606"/>
          <ac:cxnSpMkLst>
            <pc:docMk/>
            <pc:sldMk cId="1499882547" sldId="330"/>
            <ac:cxnSpMk id="418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45:03.172" v="163" actId="26606"/>
          <ac:cxnSpMkLst>
            <pc:docMk/>
            <pc:sldMk cId="1499882547" sldId="330"/>
            <ac:cxnSpMk id="420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45:03.172" v="163" actId="26606"/>
          <ac:cxnSpMkLst>
            <pc:docMk/>
            <pc:sldMk cId="1499882547" sldId="330"/>
            <ac:cxnSpMk id="422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45:03.172" v="163" actId="26606"/>
          <ac:cxnSpMkLst>
            <pc:docMk/>
            <pc:sldMk cId="1499882547" sldId="330"/>
            <ac:cxnSpMk id="427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45:03.172" v="163" actId="26606"/>
          <ac:cxnSpMkLst>
            <pc:docMk/>
            <pc:sldMk cId="1499882547" sldId="330"/>
            <ac:cxnSpMk id="429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45:03.172" v="163" actId="26606"/>
          <ac:cxnSpMkLst>
            <pc:docMk/>
            <pc:sldMk cId="1499882547" sldId="330"/>
            <ac:cxnSpMk id="431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45:03.172" v="163" actId="26606"/>
          <ac:cxnSpMkLst>
            <pc:docMk/>
            <pc:sldMk cId="1499882547" sldId="330"/>
            <ac:cxnSpMk id="435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45:03.172" v="163" actId="26606"/>
          <ac:cxnSpMkLst>
            <pc:docMk/>
            <pc:sldMk cId="1499882547" sldId="330"/>
            <ac:cxnSpMk id="437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45:03.172" v="163" actId="26606"/>
          <ac:cxnSpMkLst>
            <pc:docMk/>
            <pc:sldMk cId="1499882547" sldId="330"/>
            <ac:cxnSpMk id="439" creationId="{A5407E01-913B-484C-A03C-2C64028471C8}"/>
          </ac:cxnSpMkLst>
        </pc:cxnChg>
      </pc:sldChg>
      <pc:sldChg chg="del">
        <pc:chgData name="Joey Congrove" userId="fa0928d59056dfea" providerId="LiveId" clId="{A3BCDD0B-D193-4285-9B11-5E36152ABF80}" dt="2023-04-11T19:58:18.903" v="89" actId="2696"/>
        <pc:sldMkLst>
          <pc:docMk/>
          <pc:sldMk cId="2353297154" sldId="331"/>
        </pc:sldMkLst>
      </pc:sldChg>
      <pc:sldChg chg="addSp delSp modSp mod">
        <pc:chgData name="Joey Congrove" userId="fa0928d59056dfea" providerId="LiveId" clId="{A3BCDD0B-D193-4285-9B11-5E36152ABF80}" dt="2023-04-11T20:45:42.008" v="166" actId="26606"/>
        <pc:sldMkLst>
          <pc:docMk/>
          <pc:sldMk cId="3891864523" sldId="332"/>
        </pc:sldMkLst>
        <pc:spChg chg="add del mod">
          <ac:chgData name="Joey Congrove" userId="fa0928d59056dfea" providerId="LiveId" clId="{A3BCDD0B-D193-4285-9B11-5E36152ABF80}" dt="2023-04-11T20:45:42.008" v="166" actId="26606"/>
          <ac:spMkLst>
            <pc:docMk/>
            <pc:sldMk cId="3891864523" sldId="332"/>
            <ac:spMk id="4" creationId="{F841AB62-5656-9E34-9FA8-1C4D154478CC}"/>
          </ac:spMkLst>
        </pc:spChg>
        <pc:spChg chg="del">
          <ac:chgData name="Joey Congrove" userId="fa0928d59056dfea" providerId="LiveId" clId="{A3BCDD0B-D193-4285-9B11-5E36152ABF80}" dt="2023-04-11T20:45:42.008" v="166" actId="26606"/>
          <ac:spMkLst>
            <pc:docMk/>
            <pc:sldMk cId="3891864523" sldId="332"/>
            <ac:spMk id="416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45:42.008" v="166" actId="26606"/>
          <ac:spMkLst>
            <pc:docMk/>
            <pc:sldMk cId="3891864523" sldId="332"/>
            <ac:spMk id="433" creationId="{1FD0F0B6-5415-4254-9E66-BE9C2FB05B27}"/>
          </ac:spMkLst>
        </pc:spChg>
        <pc:picChg chg="del">
          <ac:chgData name="Joey Congrove" userId="fa0928d59056dfea" providerId="LiveId" clId="{A3BCDD0B-D193-4285-9B11-5E36152ABF80}" dt="2023-04-11T20:45:37.585" v="164" actId="478"/>
          <ac:picMkLst>
            <pc:docMk/>
            <pc:sldMk cId="3891864523" sldId="332"/>
            <ac:picMk id="5" creationId="{EFEFDDE8-435A-7F00-B956-BF20312927C7}"/>
          </ac:picMkLst>
        </pc:picChg>
        <pc:picChg chg="add mod">
          <ac:chgData name="Joey Congrove" userId="fa0928d59056dfea" providerId="LiveId" clId="{A3BCDD0B-D193-4285-9B11-5E36152ABF80}" dt="2023-04-11T20:45:42.008" v="166" actId="26606"/>
          <ac:picMkLst>
            <pc:docMk/>
            <pc:sldMk cId="3891864523" sldId="332"/>
            <ac:picMk id="7" creationId="{E7BC6E95-7471-FABA-DB1B-C1EF4F8FC311}"/>
          </ac:picMkLst>
        </pc:picChg>
        <pc:cxnChg chg="del">
          <ac:chgData name="Joey Congrove" userId="fa0928d59056dfea" providerId="LiveId" clId="{A3BCDD0B-D193-4285-9B11-5E36152ABF80}" dt="2023-04-11T20:45:42.008" v="166" actId="26606"/>
          <ac:cxnSpMkLst>
            <pc:docMk/>
            <pc:sldMk cId="3891864523" sldId="332"/>
            <ac:cxnSpMk id="410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45:42.008" v="166" actId="26606"/>
          <ac:cxnSpMkLst>
            <pc:docMk/>
            <pc:sldMk cId="3891864523" sldId="332"/>
            <ac:cxnSpMk id="412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45:42.008" v="166" actId="26606"/>
          <ac:cxnSpMkLst>
            <pc:docMk/>
            <pc:sldMk cId="3891864523" sldId="332"/>
            <ac:cxnSpMk id="414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45:42.008" v="166" actId="26606"/>
          <ac:cxnSpMkLst>
            <pc:docMk/>
            <pc:sldMk cId="3891864523" sldId="332"/>
            <ac:cxnSpMk id="418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45:42.008" v="166" actId="26606"/>
          <ac:cxnSpMkLst>
            <pc:docMk/>
            <pc:sldMk cId="3891864523" sldId="332"/>
            <ac:cxnSpMk id="420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45:42.008" v="166" actId="26606"/>
          <ac:cxnSpMkLst>
            <pc:docMk/>
            <pc:sldMk cId="3891864523" sldId="332"/>
            <ac:cxnSpMk id="422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45:42.008" v="166" actId="26606"/>
          <ac:cxnSpMkLst>
            <pc:docMk/>
            <pc:sldMk cId="3891864523" sldId="332"/>
            <ac:cxnSpMk id="427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45:42.008" v="166" actId="26606"/>
          <ac:cxnSpMkLst>
            <pc:docMk/>
            <pc:sldMk cId="3891864523" sldId="332"/>
            <ac:cxnSpMk id="429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45:42.008" v="166" actId="26606"/>
          <ac:cxnSpMkLst>
            <pc:docMk/>
            <pc:sldMk cId="3891864523" sldId="332"/>
            <ac:cxnSpMk id="431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45:42.008" v="166" actId="26606"/>
          <ac:cxnSpMkLst>
            <pc:docMk/>
            <pc:sldMk cId="3891864523" sldId="332"/>
            <ac:cxnSpMk id="435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45:42.008" v="166" actId="26606"/>
          <ac:cxnSpMkLst>
            <pc:docMk/>
            <pc:sldMk cId="3891864523" sldId="332"/>
            <ac:cxnSpMk id="437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45:42.008" v="166" actId="26606"/>
          <ac:cxnSpMkLst>
            <pc:docMk/>
            <pc:sldMk cId="3891864523" sldId="332"/>
            <ac:cxnSpMk id="439" creationId="{A5407E01-913B-484C-A03C-2C64028471C8}"/>
          </ac:cxnSpMkLst>
        </pc:cxnChg>
      </pc:sldChg>
      <pc:sldChg chg="del">
        <pc:chgData name="Joey Congrove" userId="fa0928d59056dfea" providerId="LiveId" clId="{A3BCDD0B-D193-4285-9B11-5E36152ABF80}" dt="2023-04-11T19:58:29.785" v="90" actId="2696"/>
        <pc:sldMkLst>
          <pc:docMk/>
          <pc:sldMk cId="2251218361" sldId="333"/>
        </pc:sldMkLst>
      </pc:sldChg>
      <pc:sldChg chg="addSp delSp modSp mod">
        <pc:chgData name="Joey Congrove" userId="fa0928d59056dfea" providerId="LiveId" clId="{A3BCDD0B-D193-4285-9B11-5E36152ABF80}" dt="2023-04-11T20:46:09.071" v="169" actId="26606"/>
        <pc:sldMkLst>
          <pc:docMk/>
          <pc:sldMk cId="4039825184" sldId="334"/>
        </pc:sldMkLst>
        <pc:spChg chg="add del mod">
          <ac:chgData name="Joey Congrove" userId="fa0928d59056dfea" providerId="LiveId" clId="{A3BCDD0B-D193-4285-9B11-5E36152ABF80}" dt="2023-04-11T20:46:09.071" v="169" actId="26606"/>
          <ac:spMkLst>
            <pc:docMk/>
            <pc:sldMk cId="4039825184" sldId="334"/>
            <ac:spMk id="4" creationId="{1DFF2735-DA3E-6DDC-6768-B24FCE2BF281}"/>
          </ac:spMkLst>
        </pc:spChg>
        <pc:spChg chg="del">
          <ac:chgData name="Joey Congrove" userId="fa0928d59056dfea" providerId="LiveId" clId="{A3BCDD0B-D193-4285-9B11-5E36152ABF80}" dt="2023-04-11T20:46:09.071" v="169" actId="26606"/>
          <ac:spMkLst>
            <pc:docMk/>
            <pc:sldMk cId="4039825184" sldId="334"/>
            <ac:spMk id="416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46:09.071" v="169" actId="26606"/>
          <ac:spMkLst>
            <pc:docMk/>
            <pc:sldMk cId="4039825184" sldId="334"/>
            <ac:spMk id="433" creationId="{1FD0F0B6-5415-4254-9E66-BE9C2FB05B27}"/>
          </ac:spMkLst>
        </pc:spChg>
        <pc:picChg chg="del">
          <ac:chgData name="Joey Congrove" userId="fa0928d59056dfea" providerId="LiveId" clId="{A3BCDD0B-D193-4285-9B11-5E36152ABF80}" dt="2023-04-11T20:46:04.809" v="167" actId="478"/>
          <ac:picMkLst>
            <pc:docMk/>
            <pc:sldMk cId="4039825184" sldId="334"/>
            <ac:picMk id="5" creationId="{808A4657-DFD5-F90D-8C9B-8CF5060C2661}"/>
          </ac:picMkLst>
        </pc:picChg>
        <pc:picChg chg="add mod">
          <ac:chgData name="Joey Congrove" userId="fa0928d59056dfea" providerId="LiveId" clId="{A3BCDD0B-D193-4285-9B11-5E36152ABF80}" dt="2023-04-11T20:46:09.071" v="169" actId="26606"/>
          <ac:picMkLst>
            <pc:docMk/>
            <pc:sldMk cId="4039825184" sldId="334"/>
            <ac:picMk id="7" creationId="{BA6FA288-135F-607C-C72A-93D5DE11CF1C}"/>
          </ac:picMkLst>
        </pc:picChg>
        <pc:cxnChg chg="del">
          <ac:chgData name="Joey Congrove" userId="fa0928d59056dfea" providerId="LiveId" clId="{A3BCDD0B-D193-4285-9B11-5E36152ABF80}" dt="2023-04-11T20:46:09.071" v="169" actId="26606"/>
          <ac:cxnSpMkLst>
            <pc:docMk/>
            <pc:sldMk cId="4039825184" sldId="334"/>
            <ac:cxnSpMk id="410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46:09.071" v="169" actId="26606"/>
          <ac:cxnSpMkLst>
            <pc:docMk/>
            <pc:sldMk cId="4039825184" sldId="334"/>
            <ac:cxnSpMk id="412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46:09.071" v="169" actId="26606"/>
          <ac:cxnSpMkLst>
            <pc:docMk/>
            <pc:sldMk cId="4039825184" sldId="334"/>
            <ac:cxnSpMk id="414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46:09.071" v="169" actId="26606"/>
          <ac:cxnSpMkLst>
            <pc:docMk/>
            <pc:sldMk cId="4039825184" sldId="334"/>
            <ac:cxnSpMk id="418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46:09.071" v="169" actId="26606"/>
          <ac:cxnSpMkLst>
            <pc:docMk/>
            <pc:sldMk cId="4039825184" sldId="334"/>
            <ac:cxnSpMk id="420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46:09.071" v="169" actId="26606"/>
          <ac:cxnSpMkLst>
            <pc:docMk/>
            <pc:sldMk cId="4039825184" sldId="334"/>
            <ac:cxnSpMk id="422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46:09.071" v="169" actId="26606"/>
          <ac:cxnSpMkLst>
            <pc:docMk/>
            <pc:sldMk cId="4039825184" sldId="334"/>
            <ac:cxnSpMk id="427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46:09.071" v="169" actId="26606"/>
          <ac:cxnSpMkLst>
            <pc:docMk/>
            <pc:sldMk cId="4039825184" sldId="334"/>
            <ac:cxnSpMk id="429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46:09.071" v="169" actId="26606"/>
          <ac:cxnSpMkLst>
            <pc:docMk/>
            <pc:sldMk cId="4039825184" sldId="334"/>
            <ac:cxnSpMk id="431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46:09.071" v="169" actId="26606"/>
          <ac:cxnSpMkLst>
            <pc:docMk/>
            <pc:sldMk cId="4039825184" sldId="334"/>
            <ac:cxnSpMk id="435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46:09.071" v="169" actId="26606"/>
          <ac:cxnSpMkLst>
            <pc:docMk/>
            <pc:sldMk cId="4039825184" sldId="334"/>
            <ac:cxnSpMk id="437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46:09.071" v="169" actId="26606"/>
          <ac:cxnSpMkLst>
            <pc:docMk/>
            <pc:sldMk cId="4039825184" sldId="334"/>
            <ac:cxnSpMk id="439" creationId="{A5407E01-913B-484C-A03C-2C64028471C8}"/>
          </ac:cxnSpMkLst>
        </pc:cxnChg>
      </pc:sldChg>
      <pc:sldChg chg="del">
        <pc:chgData name="Joey Congrove" userId="fa0928d59056dfea" providerId="LiveId" clId="{A3BCDD0B-D193-4285-9B11-5E36152ABF80}" dt="2023-04-11T19:58:33.552" v="91" actId="2696"/>
        <pc:sldMkLst>
          <pc:docMk/>
          <pc:sldMk cId="2353108599" sldId="335"/>
        </pc:sldMkLst>
      </pc:sldChg>
      <pc:sldChg chg="addSp delSp modSp mod">
        <pc:chgData name="Joey Congrove" userId="fa0928d59056dfea" providerId="LiveId" clId="{A3BCDD0B-D193-4285-9B11-5E36152ABF80}" dt="2023-04-11T20:46:46.706" v="175" actId="1076"/>
        <pc:sldMkLst>
          <pc:docMk/>
          <pc:sldMk cId="3746171713" sldId="336"/>
        </pc:sldMkLst>
        <pc:spChg chg="add mod">
          <ac:chgData name="Joey Congrove" userId="fa0928d59056dfea" providerId="LiveId" clId="{A3BCDD0B-D193-4285-9B11-5E36152ABF80}" dt="2023-04-11T20:46:27.667" v="170" actId="478"/>
          <ac:spMkLst>
            <pc:docMk/>
            <pc:sldMk cId="3746171713" sldId="336"/>
            <ac:spMk id="4" creationId="{C7193EF9-4387-45E9-CA84-5D9F777B36C0}"/>
          </ac:spMkLst>
        </pc:spChg>
        <pc:picChg chg="del">
          <ac:chgData name="Joey Congrove" userId="fa0928d59056dfea" providerId="LiveId" clId="{A3BCDD0B-D193-4285-9B11-5E36152ABF80}" dt="2023-04-11T20:46:27.667" v="170" actId="478"/>
          <ac:picMkLst>
            <pc:docMk/>
            <pc:sldMk cId="3746171713" sldId="336"/>
            <ac:picMk id="5" creationId="{4B96E057-FD40-A6D5-B584-742037A03069}"/>
          </ac:picMkLst>
        </pc:picChg>
        <pc:picChg chg="add mod">
          <ac:chgData name="Joey Congrove" userId="fa0928d59056dfea" providerId="LiveId" clId="{A3BCDD0B-D193-4285-9B11-5E36152ABF80}" dt="2023-04-11T20:46:46.706" v="175" actId="1076"/>
          <ac:picMkLst>
            <pc:docMk/>
            <pc:sldMk cId="3746171713" sldId="336"/>
            <ac:picMk id="7" creationId="{5E589C85-7C4B-FA7C-1B4E-6EEC49777739}"/>
          </ac:picMkLst>
        </pc:picChg>
      </pc:sldChg>
      <pc:sldChg chg="del">
        <pc:chgData name="Joey Congrove" userId="fa0928d59056dfea" providerId="LiveId" clId="{A3BCDD0B-D193-4285-9B11-5E36152ABF80}" dt="2023-04-11T19:58:37.477" v="92" actId="2696"/>
        <pc:sldMkLst>
          <pc:docMk/>
          <pc:sldMk cId="957761205" sldId="337"/>
        </pc:sldMkLst>
      </pc:sldChg>
      <pc:sldChg chg="del">
        <pc:chgData name="Joey Congrove" userId="fa0928d59056dfea" providerId="LiveId" clId="{A3BCDD0B-D193-4285-9B11-5E36152ABF80}" dt="2023-04-11T19:58:49.498" v="94" actId="2696"/>
        <pc:sldMkLst>
          <pc:docMk/>
          <pc:sldMk cId="784626965" sldId="338"/>
        </pc:sldMkLst>
      </pc:sldChg>
      <pc:sldChg chg="del">
        <pc:chgData name="Joey Congrove" userId="fa0928d59056dfea" providerId="LiveId" clId="{A3BCDD0B-D193-4285-9B11-5E36152ABF80}" dt="2023-04-11T19:58:45.176" v="93" actId="2696"/>
        <pc:sldMkLst>
          <pc:docMk/>
          <pc:sldMk cId="3224627081" sldId="339"/>
        </pc:sldMkLst>
      </pc:sldChg>
      <pc:sldChg chg="addSp delSp modSp mod">
        <pc:chgData name="Joey Congrove" userId="fa0928d59056dfea" providerId="LiveId" clId="{A3BCDD0B-D193-4285-9B11-5E36152ABF80}" dt="2023-04-11T20:47:12.115" v="178" actId="26606"/>
        <pc:sldMkLst>
          <pc:docMk/>
          <pc:sldMk cId="4205855678" sldId="340"/>
        </pc:sldMkLst>
        <pc:spChg chg="add del mod">
          <ac:chgData name="Joey Congrove" userId="fa0928d59056dfea" providerId="LiveId" clId="{A3BCDD0B-D193-4285-9B11-5E36152ABF80}" dt="2023-04-11T20:47:12.115" v="178" actId="26606"/>
          <ac:spMkLst>
            <pc:docMk/>
            <pc:sldMk cId="4205855678" sldId="340"/>
            <ac:spMk id="4" creationId="{3559CC6D-89F5-8E34-7949-33E15CF4FE8B}"/>
          </ac:spMkLst>
        </pc:spChg>
        <pc:spChg chg="del">
          <ac:chgData name="Joey Congrove" userId="fa0928d59056dfea" providerId="LiveId" clId="{A3BCDD0B-D193-4285-9B11-5E36152ABF80}" dt="2023-04-11T20:47:12.115" v="178" actId="26606"/>
          <ac:spMkLst>
            <pc:docMk/>
            <pc:sldMk cId="4205855678" sldId="340"/>
            <ac:spMk id="416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47:12.115" v="178" actId="26606"/>
          <ac:spMkLst>
            <pc:docMk/>
            <pc:sldMk cId="4205855678" sldId="340"/>
            <ac:spMk id="433" creationId="{1FD0F0B6-5415-4254-9E66-BE9C2FB05B27}"/>
          </ac:spMkLst>
        </pc:spChg>
        <pc:picChg chg="del">
          <ac:chgData name="Joey Congrove" userId="fa0928d59056dfea" providerId="LiveId" clId="{A3BCDD0B-D193-4285-9B11-5E36152ABF80}" dt="2023-04-11T20:47:07.647" v="176" actId="478"/>
          <ac:picMkLst>
            <pc:docMk/>
            <pc:sldMk cId="4205855678" sldId="340"/>
            <ac:picMk id="5" creationId="{E5547632-9491-9159-FD6B-B52377FAEA0E}"/>
          </ac:picMkLst>
        </pc:picChg>
        <pc:picChg chg="add mod">
          <ac:chgData name="Joey Congrove" userId="fa0928d59056dfea" providerId="LiveId" clId="{A3BCDD0B-D193-4285-9B11-5E36152ABF80}" dt="2023-04-11T20:47:12.115" v="178" actId="26606"/>
          <ac:picMkLst>
            <pc:docMk/>
            <pc:sldMk cId="4205855678" sldId="340"/>
            <ac:picMk id="7" creationId="{097B6A65-14BE-11E7-AB34-18DAFDF1DF99}"/>
          </ac:picMkLst>
        </pc:picChg>
        <pc:cxnChg chg="del">
          <ac:chgData name="Joey Congrove" userId="fa0928d59056dfea" providerId="LiveId" clId="{A3BCDD0B-D193-4285-9B11-5E36152ABF80}" dt="2023-04-11T20:47:12.115" v="178" actId="26606"/>
          <ac:cxnSpMkLst>
            <pc:docMk/>
            <pc:sldMk cId="4205855678" sldId="340"/>
            <ac:cxnSpMk id="410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47:12.115" v="178" actId="26606"/>
          <ac:cxnSpMkLst>
            <pc:docMk/>
            <pc:sldMk cId="4205855678" sldId="340"/>
            <ac:cxnSpMk id="412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47:12.115" v="178" actId="26606"/>
          <ac:cxnSpMkLst>
            <pc:docMk/>
            <pc:sldMk cId="4205855678" sldId="340"/>
            <ac:cxnSpMk id="414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47:12.115" v="178" actId="26606"/>
          <ac:cxnSpMkLst>
            <pc:docMk/>
            <pc:sldMk cId="4205855678" sldId="340"/>
            <ac:cxnSpMk id="418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47:12.115" v="178" actId="26606"/>
          <ac:cxnSpMkLst>
            <pc:docMk/>
            <pc:sldMk cId="4205855678" sldId="340"/>
            <ac:cxnSpMk id="420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47:12.115" v="178" actId="26606"/>
          <ac:cxnSpMkLst>
            <pc:docMk/>
            <pc:sldMk cId="4205855678" sldId="340"/>
            <ac:cxnSpMk id="422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47:12.115" v="178" actId="26606"/>
          <ac:cxnSpMkLst>
            <pc:docMk/>
            <pc:sldMk cId="4205855678" sldId="340"/>
            <ac:cxnSpMk id="427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47:12.115" v="178" actId="26606"/>
          <ac:cxnSpMkLst>
            <pc:docMk/>
            <pc:sldMk cId="4205855678" sldId="340"/>
            <ac:cxnSpMk id="429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47:12.115" v="178" actId="26606"/>
          <ac:cxnSpMkLst>
            <pc:docMk/>
            <pc:sldMk cId="4205855678" sldId="340"/>
            <ac:cxnSpMk id="431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47:12.115" v="178" actId="26606"/>
          <ac:cxnSpMkLst>
            <pc:docMk/>
            <pc:sldMk cId="4205855678" sldId="340"/>
            <ac:cxnSpMk id="435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47:12.115" v="178" actId="26606"/>
          <ac:cxnSpMkLst>
            <pc:docMk/>
            <pc:sldMk cId="4205855678" sldId="340"/>
            <ac:cxnSpMk id="437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47:12.115" v="178" actId="26606"/>
          <ac:cxnSpMkLst>
            <pc:docMk/>
            <pc:sldMk cId="4205855678" sldId="340"/>
            <ac:cxnSpMk id="439" creationId="{A5407E01-913B-484C-A03C-2C64028471C8}"/>
          </ac:cxnSpMkLst>
        </pc:cxnChg>
      </pc:sldChg>
      <pc:sldChg chg="addSp delSp modSp mod">
        <pc:chgData name="Joey Congrove" userId="fa0928d59056dfea" providerId="LiveId" clId="{A3BCDD0B-D193-4285-9B11-5E36152ABF80}" dt="2023-04-11T20:47:49.597" v="181" actId="26606"/>
        <pc:sldMkLst>
          <pc:docMk/>
          <pc:sldMk cId="987118868" sldId="341"/>
        </pc:sldMkLst>
        <pc:spChg chg="add del mod">
          <ac:chgData name="Joey Congrove" userId="fa0928d59056dfea" providerId="LiveId" clId="{A3BCDD0B-D193-4285-9B11-5E36152ABF80}" dt="2023-04-11T20:47:49.597" v="181" actId="26606"/>
          <ac:spMkLst>
            <pc:docMk/>
            <pc:sldMk cId="987118868" sldId="341"/>
            <ac:spMk id="4" creationId="{A3142E07-0F1D-AAAB-661C-757311FD2B75}"/>
          </ac:spMkLst>
        </pc:spChg>
        <pc:spChg chg="del">
          <ac:chgData name="Joey Congrove" userId="fa0928d59056dfea" providerId="LiveId" clId="{A3BCDD0B-D193-4285-9B11-5E36152ABF80}" dt="2023-04-11T20:47:49.597" v="181" actId="26606"/>
          <ac:spMkLst>
            <pc:docMk/>
            <pc:sldMk cId="987118868" sldId="341"/>
            <ac:spMk id="416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47:49.597" v="181" actId="26606"/>
          <ac:spMkLst>
            <pc:docMk/>
            <pc:sldMk cId="987118868" sldId="341"/>
            <ac:spMk id="433" creationId="{1FD0F0B6-5415-4254-9E66-BE9C2FB05B27}"/>
          </ac:spMkLst>
        </pc:spChg>
        <pc:picChg chg="del">
          <ac:chgData name="Joey Congrove" userId="fa0928d59056dfea" providerId="LiveId" clId="{A3BCDD0B-D193-4285-9B11-5E36152ABF80}" dt="2023-04-11T20:47:42.298" v="179" actId="478"/>
          <ac:picMkLst>
            <pc:docMk/>
            <pc:sldMk cId="987118868" sldId="341"/>
            <ac:picMk id="5" creationId="{53161B68-0773-B29C-156F-B2279E81EBDF}"/>
          </ac:picMkLst>
        </pc:picChg>
        <pc:picChg chg="add mod">
          <ac:chgData name="Joey Congrove" userId="fa0928d59056dfea" providerId="LiveId" clId="{A3BCDD0B-D193-4285-9B11-5E36152ABF80}" dt="2023-04-11T20:47:49.597" v="181" actId="26606"/>
          <ac:picMkLst>
            <pc:docMk/>
            <pc:sldMk cId="987118868" sldId="341"/>
            <ac:picMk id="7" creationId="{15756FEA-E240-1401-F6B2-2D4535B5FA94}"/>
          </ac:picMkLst>
        </pc:picChg>
        <pc:cxnChg chg="del">
          <ac:chgData name="Joey Congrove" userId="fa0928d59056dfea" providerId="LiveId" clId="{A3BCDD0B-D193-4285-9B11-5E36152ABF80}" dt="2023-04-11T20:47:49.597" v="181" actId="26606"/>
          <ac:cxnSpMkLst>
            <pc:docMk/>
            <pc:sldMk cId="987118868" sldId="341"/>
            <ac:cxnSpMk id="410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47:49.597" v="181" actId="26606"/>
          <ac:cxnSpMkLst>
            <pc:docMk/>
            <pc:sldMk cId="987118868" sldId="341"/>
            <ac:cxnSpMk id="412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47:49.597" v="181" actId="26606"/>
          <ac:cxnSpMkLst>
            <pc:docMk/>
            <pc:sldMk cId="987118868" sldId="341"/>
            <ac:cxnSpMk id="414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47:49.597" v="181" actId="26606"/>
          <ac:cxnSpMkLst>
            <pc:docMk/>
            <pc:sldMk cId="987118868" sldId="341"/>
            <ac:cxnSpMk id="418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47:49.597" v="181" actId="26606"/>
          <ac:cxnSpMkLst>
            <pc:docMk/>
            <pc:sldMk cId="987118868" sldId="341"/>
            <ac:cxnSpMk id="420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47:49.597" v="181" actId="26606"/>
          <ac:cxnSpMkLst>
            <pc:docMk/>
            <pc:sldMk cId="987118868" sldId="341"/>
            <ac:cxnSpMk id="422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47:49.597" v="181" actId="26606"/>
          <ac:cxnSpMkLst>
            <pc:docMk/>
            <pc:sldMk cId="987118868" sldId="341"/>
            <ac:cxnSpMk id="427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47:49.597" v="181" actId="26606"/>
          <ac:cxnSpMkLst>
            <pc:docMk/>
            <pc:sldMk cId="987118868" sldId="341"/>
            <ac:cxnSpMk id="429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47:49.597" v="181" actId="26606"/>
          <ac:cxnSpMkLst>
            <pc:docMk/>
            <pc:sldMk cId="987118868" sldId="341"/>
            <ac:cxnSpMk id="431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47:49.597" v="181" actId="26606"/>
          <ac:cxnSpMkLst>
            <pc:docMk/>
            <pc:sldMk cId="987118868" sldId="341"/>
            <ac:cxnSpMk id="435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47:49.597" v="181" actId="26606"/>
          <ac:cxnSpMkLst>
            <pc:docMk/>
            <pc:sldMk cId="987118868" sldId="341"/>
            <ac:cxnSpMk id="437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47:49.597" v="181" actId="26606"/>
          <ac:cxnSpMkLst>
            <pc:docMk/>
            <pc:sldMk cId="987118868" sldId="341"/>
            <ac:cxnSpMk id="439" creationId="{A5407E01-913B-484C-A03C-2C64028471C8}"/>
          </ac:cxnSpMkLst>
        </pc:cxnChg>
      </pc:sldChg>
      <pc:sldChg chg="del">
        <pc:chgData name="Joey Congrove" userId="fa0928d59056dfea" providerId="LiveId" clId="{A3BCDD0B-D193-4285-9B11-5E36152ABF80}" dt="2023-04-11T19:58:53.848" v="95" actId="2696"/>
        <pc:sldMkLst>
          <pc:docMk/>
          <pc:sldMk cId="1615406488" sldId="342"/>
        </pc:sldMkLst>
      </pc:sldChg>
      <pc:sldChg chg="addSp delSp modSp mod">
        <pc:chgData name="Joey Congrove" userId="fa0928d59056dfea" providerId="LiveId" clId="{A3BCDD0B-D193-4285-9B11-5E36152ABF80}" dt="2023-04-11T20:49:23.691" v="184" actId="26606"/>
        <pc:sldMkLst>
          <pc:docMk/>
          <pc:sldMk cId="4194945740" sldId="343"/>
        </pc:sldMkLst>
        <pc:spChg chg="add del mod">
          <ac:chgData name="Joey Congrove" userId="fa0928d59056dfea" providerId="LiveId" clId="{A3BCDD0B-D193-4285-9B11-5E36152ABF80}" dt="2023-04-11T20:49:23.691" v="184" actId="26606"/>
          <ac:spMkLst>
            <pc:docMk/>
            <pc:sldMk cId="4194945740" sldId="343"/>
            <ac:spMk id="4" creationId="{0248A2D3-A365-93BB-10A9-E7054A6D00B3}"/>
          </ac:spMkLst>
        </pc:spChg>
        <pc:spChg chg="del">
          <ac:chgData name="Joey Congrove" userId="fa0928d59056dfea" providerId="LiveId" clId="{A3BCDD0B-D193-4285-9B11-5E36152ABF80}" dt="2023-04-11T20:49:23.691" v="184" actId="26606"/>
          <ac:spMkLst>
            <pc:docMk/>
            <pc:sldMk cId="4194945740" sldId="343"/>
            <ac:spMk id="416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49:23.691" v="184" actId="26606"/>
          <ac:spMkLst>
            <pc:docMk/>
            <pc:sldMk cId="4194945740" sldId="343"/>
            <ac:spMk id="433" creationId="{1FD0F0B6-5415-4254-9E66-BE9C2FB05B27}"/>
          </ac:spMkLst>
        </pc:spChg>
        <pc:picChg chg="del">
          <ac:chgData name="Joey Congrove" userId="fa0928d59056dfea" providerId="LiveId" clId="{A3BCDD0B-D193-4285-9B11-5E36152ABF80}" dt="2023-04-11T20:49:17.729" v="182" actId="478"/>
          <ac:picMkLst>
            <pc:docMk/>
            <pc:sldMk cId="4194945740" sldId="343"/>
            <ac:picMk id="5" creationId="{B8DAEDE6-A046-8667-FAF4-3F24814FF70E}"/>
          </ac:picMkLst>
        </pc:picChg>
        <pc:picChg chg="add mod">
          <ac:chgData name="Joey Congrove" userId="fa0928d59056dfea" providerId="LiveId" clId="{A3BCDD0B-D193-4285-9B11-5E36152ABF80}" dt="2023-04-11T20:49:23.691" v="184" actId="26606"/>
          <ac:picMkLst>
            <pc:docMk/>
            <pc:sldMk cId="4194945740" sldId="343"/>
            <ac:picMk id="7" creationId="{3E35877E-2061-3B4A-5816-B09FE805FDBE}"/>
          </ac:picMkLst>
        </pc:picChg>
        <pc:cxnChg chg="del">
          <ac:chgData name="Joey Congrove" userId="fa0928d59056dfea" providerId="LiveId" clId="{A3BCDD0B-D193-4285-9B11-5E36152ABF80}" dt="2023-04-11T20:49:23.691" v="184" actId="26606"/>
          <ac:cxnSpMkLst>
            <pc:docMk/>
            <pc:sldMk cId="4194945740" sldId="343"/>
            <ac:cxnSpMk id="410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49:23.691" v="184" actId="26606"/>
          <ac:cxnSpMkLst>
            <pc:docMk/>
            <pc:sldMk cId="4194945740" sldId="343"/>
            <ac:cxnSpMk id="412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49:23.691" v="184" actId="26606"/>
          <ac:cxnSpMkLst>
            <pc:docMk/>
            <pc:sldMk cId="4194945740" sldId="343"/>
            <ac:cxnSpMk id="414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49:23.691" v="184" actId="26606"/>
          <ac:cxnSpMkLst>
            <pc:docMk/>
            <pc:sldMk cId="4194945740" sldId="343"/>
            <ac:cxnSpMk id="418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49:23.691" v="184" actId="26606"/>
          <ac:cxnSpMkLst>
            <pc:docMk/>
            <pc:sldMk cId="4194945740" sldId="343"/>
            <ac:cxnSpMk id="420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49:23.691" v="184" actId="26606"/>
          <ac:cxnSpMkLst>
            <pc:docMk/>
            <pc:sldMk cId="4194945740" sldId="343"/>
            <ac:cxnSpMk id="422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49:23.691" v="184" actId="26606"/>
          <ac:cxnSpMkLst>
            <pc:docMk/>
            <pc:sldMk cId="4194945740" sldId="343"/>
            <ac:cxnSpMk id="427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49:23.691" v="184" actId="26606"/>
          <ac:cxnSpMkLst>
            <pc:docMk/>
            <pc:sldMk cId="4194945740" sldId="343"/>
            <ac:cxnSpMk id="429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49:23.691" v="184" actId="26606"/>
          <ac:cxnSpMkLst>
            <pc:docMk/>
            <pc:sldMk cId="4194945740" sldId="343"/>
            <ac:cxnSpMk id="431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49:23.691" v="184" actId="26606"/>
          <ac:cxnSpMkLst>
            <pc:docMk/>
            <pc:sldMk cId="4194945740" sldId="343"/>
            <ac:cxnSpMk id="435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49:23.691" v="184" actId="26606"/>
          <ac:cxnSpMkLst>
            <pc:docMk/>
            <pc:sldMk cId="4194945740" sldId="343"/>
            <ac:cxnSpMk id="437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49:23.691" v="184" actId="26606"/>
          <ac:cxnSpMkLst>
            <pc:docMk/>
            <pc:sldMk cId="4194945740" sldId="343"/>
            <ac:cxnSpMk id="439" creationId="{A5407E01-913B-484C-A03C-2C64028471C8}"/>
          </ac:cxnSpMkLst>
        </pc:cxnChg>
      </pc:sldChg>
      <pc:sldChg chg="addSp delSp modSp mod">
        <pc:chgData name="Joey Congrove" userId="fa0928d59056dfea" providerId="LiveId" clId="{A3BCDD0B-D193-4285-9B11-5E36152ABF80}" dt="2023-04-11T20:50:00.186" v="187" actId="26606"/>
        <pc:sldMkLst>
          <pc:docMk/>
          <pc:sldMk cId="1724665510" sldId="344"/>
        </pc:sldMkLst>
        <pc:spChg chg="add del mod">
          <ac:chgData name="Joey Congrove" userId="fa0928d59056dfea" providerId="LiveId" clId="{A3BCDD0B-D193-4285-9B11-5E36152ABF80}" dt="2023-04-11T20:50:00.186" v="187" actId="26606"/>
          <ac:spMkLst>
            <pc:docMk/>
            <pc:sldMk cId="1724665510" sldId="344"/>
            <ac:spMk id="4" creationId="{6BFD8DE5-9A32-D06F-F315-7445FFBFF86A}"/>
          </ac:spMkLst>
        </pc:spChg>
        <pc:spChg chg="del">
          <ac:chgData name="Joey Congrove" userId="fa0928d59056dfea" providerId="LiveId" clId="{A3BCDD0B-D193-4285-9B11-5E36152ABF80}" dt="2023-04-11T20:50:00.186" v="187" actId="26606"/>
          <ac:spMkLst>
            <pc:docMk/>
            <pc:sldMk cId="1724665510" sldId="344"/>
            <ac:spMk id="416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50:00.186" v="187" actId="26606"/>
          <ac:spMkLst>
            <pc:docMk/>
            <pc:sldMk cId="1724665510" sldId="344"/>
            <ac:spMk id="433" creationId="{1FD0F0B6-5415-4254-9E66-BE9C2FB05B27}"/>
          </ac:spMkLst>
        </pc:spChg>
        <pc:picChg chg="del">
          <ac:chgData name="Joey Congrove" userId="fa0928d59056dfea" providerId="LiveId" clId="{A3BCDD0B-D193-4285-9B11-5E36152ABF80}" dt="2023-04-11T20:49:54.411" v="185" actId="478"/>
          <ac:picMkLst>
            <pc:docMk/>
            <pc:sldMk cId="1724665510" sldId="344"/>
            <ac:picMk id="5" creationId="{55081B1D-1003-5A2A-16C1-4474E5D0AA1A}"/>
          </ac:picMkLst>
        </pc:picChg>
        <pc:picChg chg="add mod">
          <ac:chgData name="Joey Congrove" userId="fa0928d59056dfea" providerId="LiveId" clId="{A3BCDD0B-D193-4285-9B11-5E36152ABF80}" dt="2023-04-11T20:50:00.186" v="187" actId="26606"/>
          <ac:picMkLst>
            <pc:docMk/>
            <pc:sldMk cId="1724665510" sldId="344"/>
            <ac:picMk id="7" creationId="{DA0FFDE1-F8BB-296A-96BA-7B0442999A77}"/>
          </ac:picMkLst>
        </pc:picChg>
        <pc:cxnChg chg="del">
          <ac:chgData name="Joey Congrove" userId="fa0928d59056dfea" providerId="LiveId" clId="{A3BCDD0B-D193-4285-9B11-5E36152ABF80}" dt="2023-04-11T20:50:00.186" v="187" actId="26606"/>
          <ac:cxnSpMkLst>
            <pc:docMk/>
            <pc:sldMk cId="1724665510" sldId="344"/>
            <ac:cxnSpMk id="410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50:00.186" v="187" actId="26606"/>
          <ac:cxnSpMkLst>
            <pc:docMk/>
            <pc:sldMk cId="1724665510" sldId="344"/>
            <ac:cxnSpMk id="412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50:00.186" v="187" actId="26606"/>
          <ac:cxnSpMkLst>
            <pc:docMk/>
            <pc:sldMk cId="1724665510" sldId="344"/>
            <ac:cxnSpMk id="414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50:00.186" v="187" actId="26606"/>
          <ac:cxnSpMkLst>
            <pc:docMk/>
            <pc:sldMk cId="1724665510" sldId="344"/>
            <ac:cxnSpMk id="418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50:00.186" v="187" actId="26606"/>
          <ac:cxnSpMkLst>
            <pc:docMk/>
            <pc:sldMk cId="1724665510" sldId="344"/>
            <ac:cxnSpMk id="420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50:00.186" v="187" actId="26606"/>
          <ac:cxnSpMkLst>
            <pc:docMk/>
            <pc:sldMk cId="1724665510" sldId="344"/>
            <ac:cxnSpMk id="422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50:00.186" v="187" actId="26606"/>
          <ac:cxnSpMkLst>
            <pc:docMk/>
            <pc:sldMk cId="1724665510" sldId="344"/>
            <ac:cxnSpMk id="427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50:00.186" v="187" actId="26606"/>
          <ac:cxnSpMkLst>
            <pc:docMk/>
            <pc:sldMk cId="1724665510" sldId="344"/>
            <ac:cxnSpMk id="429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50:00.186" v="187" actId="26606"/>
          <ac:cxnSpMkLst>
            <pc:docMk/>
            <pc:sldMk cId="1724665510" sldId="344"/>
            <ac:cxnSpMk id="431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50:00.186" v="187" actId="26606"/>
          <ac:cxnSpMkLst>
            <pc:docMk/>
            <pc:sldMk cId="1724665510" sldId="344"/>
            <ac:cxnSpMk id="435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50:00.186" v="187" actId="26606"/>
          <ac:cxnSpMkLst>
            <pc:docMk/>
            <pc:sldMk cId="1724665510" sldId="344"/>
            <ac:cxnSpMk id="437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50:00.186" v="187" actId="26606"/>
          <ac:cxnSpMkLst>
            <pc:docMk/>
            <pc:sldMk cId="1724665510" sldId="344"/>
            <ac:cxnSpMk id="439" creationId="{A5407E01-913B-484C-A03C-2C64028471C8}"/>
          </ac:cxnSpMkLst>
        </pc:cxnChg>
      </pc:sldChg>
      <pc:sldChg chg="del">
        <pc:chgData name="Joey Congrove" userId="fa0928d59056dfea" providerId="LiveId" clId="{A3BCDD0B-D193-4285-9B11-5E36152ABF80}" dt="2023-04-11T19:58:57.781" v="96" actId="2696"/>
        <pc:sldMkLst>
          <pc:docMk/>
          <pc:sldMk cId="2065973459" sldId="345"/>
        </pc:sldMkLst>
      </pc:sldChg>
      <pc:sldChg chg="addSp delSp modSp mod">
        <pc:chgData name="Joey Congrove" userId="fa0928d59056dfea" providerId="LiveId" clId="{A3BCDD0B-D193-4285-9B11-5E36152ABF80}" dt="2023-04-11T20:50:52.426" v="193" actId="478"/>
        <pc:sldMkLst>
          <pc:docMk/>
          <pc:sldMk cId="576001094" sldId="346"/>
        </pc:sldMkLst>
        <pc:spChg chg="add del mod">
          <ac:chgData name="Joey Congrove" userId="fa0928d59056dfea" providerId="LiveId" clId="{A3BCDD0B-D193-4285-9B11-5E36152ABF80}" dt="2023-04-11T20:50:52.426" v="193" actId="478"/>
          <ac:spMkLst>
            <pc:docMk/>
            <pc:sldMk cId="576001094" sldId="346"/>
            <ac:spMk id="4" creationId="{DB742E66-1266-6EB5-BD5B-7F3A27F1904A}"/>
          </ac:spMkLst>
        </pc:spChg>
        <pc:picChg chg="del">
          <ac:chgData name="Joey Congrove" userId="fa0928d59056dfea" providerId="LiveId" clId="{A3BCDD0B-D193-4285-9B11-5E36152ABF80}" dt="2023-04-11T20:50:30.495" v="188" actId="478"/>
          <ac:picMkLst>
            <pc:docMk/>
            <pc:sldMk cId="576001094" sldId="346"/>
            <ac:picMk id="5" creationId="{DC335D1F-7720-2E91-9595-95C595181B4C}"/>
          </ac:picMkLst>
        </pc:picChg>
        <pc:picChg chg="add mod">
          <ac:chgData name="Joey Congrove" userId="fa0928d59056dfea" providerId="LiveId" clId="{A3BCDD0B-D193-4285-9B11-5E36152ABF80}" dt="2023-04-11T20:50:49.986" v="192" actId="1076"/>
          <ac:picMkLst>
            <pc:docMk/>
            <pc:sldMk cId="576001094" sldId="346"/>
            <ac:picMk id="7" creationId="{B2CA7908-AF28-817F-818E-791120074316}"/>
          </ac:picMkLst>
        </pc:picChg>
      </pc:sldChg>
      <pc:sldChg chg="del">
        <pc:chgData name="Joey Congrove" userId="fa0928d59056dfea" providerId="LiveId" clId="{A3BCDD0B-D193-4285-9B11-5E36152ABF80}" dt="2023-04-11T19:59:01.433" v="97" actId="2696"/>
        <pc:sldMkLst>
          <pc:docMk/>
          <pc:sldMk cId="384403114" sldId="347"/>
        </pc:sldMkLst>
      </pc:sldChg>
      <pc:sldChg chg="del">
        <pc:chgData name="Joey Congrove" userId="fa0928d59056dfea" providerId="LiveId" clId="{A3BCDD0B-D193-4285-9B11-5E36152ABF80}" dt="2023-04-11T19:59:06.105" v="98" actId="2696"/>
        <pc:sldMkLst>
          <pc:docMk/>
          <pc:sldMk cId="574949820" sldId="348"/>
        </pc:sldMkLst>
      </pc:sldChg>
      <pc:sldChg chg="addSp delSp modSp mod">
        <pc:chgData name="Joey Congrove" userId="fa0928d59056dfea" providerId="LiveId" clId="{A3BCDD0B-D193-4285-9B11-5E36152ABF80}" dt="2023-04-11T20:51:40.837" v="199" actId="26606"/>
        <pc:sldMkLst>
          <pc:docMk/>
          <pc:sldMk cId="22646173" sldId="349"/>
        </pc:sldMkLst>
        <pc:spChg chg="add del mod">
          <ac:chgData name="Joey Congrove" userId="fa0928d59056dfea" providerId="LiveId" clId="{A3BCDD0B-D193-4285-9B11-5E36152ABF80}" dt="2023-04-11T20:51:37.582" v="198" actId="478"/>
          <ac:spMkLst>
            <pc:docMk/>
            <pc:sldMk cId="22646173" sldId="349"/>
            <ac:spMk id="4" creationId="{D9E1130C-F0B6-DE4B-0B15-55A76B5CF0D8}"/>
          </ac:spMkLst>
        </pc:spChg>
        <pc:spChg chg="del">
          <ac:chgData name="Joey Congrove" userId="fa0928d59056dfea" providerId="LiveId" clId="{A3BCDD0B-D193-4285-9B11-5E36152ABF80}" dt="2023-04-11T20:51:40.837" v="199" actId="26606"/>
          <ac:spMkLst>
            <pc:docMk/>
            <pc:sldMk cId="22646173" sldId="349"/>
            <ac:spMk id="416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51:40.837" v="199" actId="26606"/>
          <ac:spMkLst>
            <pc:docMk/>
            <pc:sldMk cId="22646173" sldId="349"/>
            <ac:spMk id="433" creationId="{1FD0F0B6-5415-4254-9E66-BE9C2FB05B27}"/>
          </ac:spMkLst>
        </pc:spChg>
        <pc:picChg chg="del">
          <ac:chgData name="Joey Congrove" userId="fa0928d59056dfea" providerId="LiveId" clId="{A3BCDD0B-D193-4285-9B11-5E36152ABF80}" dt="2023-04-11T20:51:21.286" v="194" actId="478"/>
          <ac:picMkLst>
            <pc:docMk/>
            <pc:sldMk cId="22646173" sldId="349"/>
            <ac:picMk id="5" creationId="{38CD8769-C3BB-C6BD-7A78-6D4FF4818102}"/>
          </ac:picMkLst>
        </pc:picChg>
        <pc:picChg chg="add mod">
          <ac:chgData name="Joey Congrove" userId="fa0928d59056dfea" providerId="LiveId" clId="{A3BCDD0B-D193-4285-9B11-5E36152ABF80}" dt="2023-04-11T20:51:40.837" v="199" actId="26606"/>
          <ac:picMkLst>
            <pc:docMk/>
            <pc:sldMk cId="22646173" sldId="349"/>
            <ac:picMk id="7" creationId="{C5ACE48B-AF4A-C8B6-8B12-85527333A24C}"/>
          </ac:picMkLst>
        </pc:picChg>
        <pc:cxnChg chg="del">
          <ac:chgData name="Joey Congrove" userId="fa0928d59056dfea" providerId="LiveId" clId="{A3BCDD0B-D193-4285-9B11-5E36152ABF80}" dt="2023-04-11T20:51:40.837" v="199" actId="26606"/>
          <ac:cxnSpMkLst>
            <pc:docMk/>
            <pc:sldMk cId="22646173" sldId="349"/>
            <ac:cxnSpMk id="410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51:40.837" v="199" actId="26606"/>
          <ac:cxnSpMkLst>
            <pc:docMk/>
            <pc:sldMk cId="22646173" sldId="349"/>
            <ac:cxnSpMk id="412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51:40.837" v="199" actId="26606"/>
          <ac:cxnSpMkLst>
            <pc:docMk/>
            <pc:sldMk cId="22646173" sldId="349"/>
            <ac:cxnSpMk id="414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51:40.837" v="199" actId="26606"/>
          <ac:cxnSpMkLst>
            <pc:docMk/>
            <pc:sldMk cId="22646173" sldId="349"/>
            <ac:cxnSpMk id="418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51:40.837" v="199" actId="26606"/>
          <ac:cxnSpMkLst>
            <pc:docMk/>
            <pc:sldMk cId="22646173" sldId="349"/>
            <ac:cxnSpMk id="420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51:40.837" v="199" actId="26606"/>
          <ac:cxnSpMkLst>
            <pc:docMk/>
            <pc:sldMk cId="22646173" sldId="349"/>
            <ac:cxnSpMk id="422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51:40.837" v="199" actId="26606"/>
          <ac:cxnSpMkLst>
            <pc:docMk/>
            <pc:sldMk cId="22646173" sldId="349"/>
            <ac:cxnSpMk id="427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51:40.837" v="199" actId="26606"/>
          <ac:cxnSpMkLst>
            <pc:docMk/>
            <pc:sldMk cId="22646173" sldId="349"/>
            <ac:cxnSpMk id="429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51:40.837" v="199" actId="26606"/>
          <ac:cxnSpMkLst>
            <pc:docMk/>
            <pc:sldMk cId="22646173" sldId="349"/>
            <ac:cxnSpMk id="431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51:40.837" v="199" actId="26606"/>
          <ac:cxnSpMkLst>
            <pc:docMk/>
            <pc:sldMk cId="22646173" sldId="349"/>
            <ac:cxnSpMk id="435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51:40.837" v="199" actId="26606"/>
          <ac:cxnSpMkLst>
            <pc:docMk/>
            <pc:sldMk cId="22646173" sldId="349"/>
            <ac:cxnSpMk id="437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51:40.837" v="199" actId="26606"/>
          <ac:cxnSpMkLst>
            <pc:docMk/>
            <pc:sldMk cId="22646173" sldId="349"/>
            <ac:cxnSpMk id="439" creationId="{A5407E01-913B-484C-A03C-2C64028471C8}"/>
          </ac:cxnSpMkLst>
        </pc:cxnChg>
      </pc:sldChg>
      <pc:sldChg chg="addSp delSp modSp mod">
        <pc:chgData name="Joey Congrove" userId="fa0928d59056dfea" providerId="LiveId" clId="{A3BCDD0B-D193-4285-9B11-5E36152ABF80}" dt="2023-04-11T20:52:18.183" v="203" actId="14100"/>
        <pc:sldMkLst>
          <pc:docMk/>
          <pc:sldMk cId="47812236" sldId="350"/>
        </pc:sldMkLst>
        <pc:spChg chg="add mod">
          <ac:chgData name="Joey Congrove" userId="fa0928d59056dfea" providerId="LiveId" clId="{A3BCDD0B-D193-4285-9B11-5E36152ABF80}" dt="2023-04-11T20:52:05.532" v="200" actId="478"/>
          <ac:spMkLst>
            <pc:docMk/>
            <pc:sldMk cId="47812236" sldId="350"/>
            <ac:spMk id="4" creationId="{30A3D338-8EA0-42ED-8503-675A41CD9340}"/>
          </ac:spMkLst>
        </pc:spChg>
        <pc:picChg chg="del">
          <ac:chgData name="Joey Congrove" userId="fa0928d59056dfea" providerId="LiveId" clId="{A3BCDD0B-D193-4285-9B11-5E36152ABF80}" dt="2023-04-11T20:52:05.532" v="200" actId="478"/>
          <ac:picMkLst>
            <pc:docMk/>
            <pc:sldMk cId="47812236" sldId="350"/>
            <ac:picMk id="5" creationId="{41658090-F62A-2E80-4C1F-24E2C2EE6CA1}"/>
          </ac:picMkLst>
        </pc:picChg>
        <pc:picChg chg="add mod">
          <ac:chgData name="Joey Congrove" userId="fa0928d59056dfea" providerId="LiveId" clId="{A3BCDD0B-D193-4285-9B11-5E36152ABF80}" dt="2023-04-11T20:52:18.183" v="203" actId="14100"/>
          <ac:picMkLst>
            <pc:docMk/>
            <pc:sldMk cId="47812236" sldId="350"/>
            <ac:picMk id="7" creationId="{98FB3E19-0E38-4891-44B7-7AFD97CDC5E4}"/>
          </ac:picMkLst>
        </pc:picChg>
      </pc:sldChg>
      <pc:sldChg chg="del">
        <pc:chgData name="Joey Congrove" userId="fa0928d59056dfea" providerId="LiveId" clId="{A3BCDD0B-D193-4285-9B11-5E36152ABF80}" dt="2023-04-11T19:59:10.556" v="99" actId="2696"/>
        <pc:sldMkLst>
          <pc:docMk/>
          <pc:sldMk cId="1226283041" sldId="351"/>
        </pc:sldMkLst>
      </pc:sldChg>
      <pc:sldChg chg="addSp delSp modSp mod">
        <pc:chgData name="Joey Congrove" userId="fa0928d59056dfea" providerId="LiveId" clId="{A3BCDD0B-D193-4285-9B11-5E36152ABF80}" dt="2023-04-11T20:52:52.459" v="206" actId="26606"/>
        <pc:sldMkLst>
          <pc:docMk/>
          <pc:sldMk cId="3547990688" sldId="352"/>
        </pc:sldMkLst>
        <pc:spChg chg="add del mod">
          <ac:chgData name="Joey Congrove" userId="fa0928d59056dfea" providerId="LiveId" clId="{A3BCDD0B-D193-4285-9B11-5E36152ABF80}" dt="2023-04-11T20:52:52.459" v="206" actId="26606"/>
          <ac:spMkLst>
            <pc:docMk/>
            <pc:sldMk cId="3547990688" sldId="352"/>
            <ac:spMk id="4" creationId="{AA2D6D0C-EBCB-FB66-272D-54D4D2F552BA}"/>
          </ac:spMkLst>
        </pc:spChg>
        <pc:spChg chg="del">
          <ac:chgData name="Joey Congrove" userId="fa0928d59056dfea" providerId="LiveId" clId="{A3BCDD0B-D193-4285-9B11-5E36152ABF80}" dt="2023-04-11T20:52:52.459" v="206" actId="26606"/>
          <ac:spMkLst>
            <pc:docMk/>
            <pc:sldMk cId="3547990688" sldId="352"/>
            <ac:spMk id="416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52:52.459" v="206" actId="26606"/>
          <ac:spMkLst>
            <pc:docMk/>
            <pc:sldMk cId="3547990688" sldId="352"/>
            <ac:spMk id="433" creationId="{1FD0F0B6-5415-4254-9E66-BE9C2FB05B27}"/>
          </ac:spMkLst>
        </pc:spChg>
        <pc:picChg chg="del">
          <ac:chgData name="Joey Congrove" userId="fa0928d59056dfea" providerId="LiveId" clId="{A3BCDD0B-D193-4285-9B11-5E36152ABF80}" dt="2023-04-11T20:52:45.967" v="204" actId="478"/>
          <ac:picMkLst>
            <pc:docMk/>
            <pc:sldMk cId="3547990688" sldId="352"/>
            <ac:picMk id="5" creationId="{DE826AFC-E5F1-A932-1965-15A2C2E98628}"/>
          </ac:picMkLst>
        </pc:picChg>
        <pc:picChg chg="add mod">
          <ac:chgData name="Joey Congrove" userId="fa0928d59056dfea" providerId="LiveId" clId="{A3BCDD0B-D193-4285-9B11-5E36152ABF80}" dt="2023-04-11T20:52:52.459" v="206" actId="26606"/>
          <ac:picMkLst>
            <pc:docMk/>
            <pc:sldMk cId="3547990688" sldId="352"/>
            <ac:picMk id="7" creationId="{D1BEEBBA-5745-0F50-F7A3-F7DB4FDCC4B3}"/>
          </ac:picMkLst>
        </pc:picChg>
        <pc:cxnChg chg="del">
          <ac:chgData name="Joey Congrove" userId="fa0928d59056dfea" providerId="LiveId" clId="{A3BCDD0B-D193-4285-9B11-5E36152ABF80}" dt="2023-04-11T20:52:52.459" v="206" actId="26606"/>
          <ac:cxnSpMkLst>
            <pc:docMk/>
            <pc:sldMk cId="3547990688" sldId="352"/>
            <ac:cxnSpMk id="410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52:52.459" v="206" actId="26606"/>
          <ac:cxnSpMkLst>
            <pc:docMk/>
            <pc:sldMk cId="3547990688" sldId="352"/>
            <ac:cxnSpMk id="412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52:52.459" v="206" actId="26606"/>
          <ac:cxnSpMkLst>
            <pc:docMk/>
            <pc:sldMk cId="3547990688" sldId="352"/>
            <ac:cxnSpMk id="414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52:52.459" v="206" actId="26606"/>
          <ac:cxnSpMkLst>
            <pc:docMk/>
            <pc:sldMk cId="3547990688" sldId="352"/>
            <ac:cxnSpMk id="418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52:52.459" v="206" actId="26606"/>
          <ac:cxnSpMkLst>
            <pc:docMk/>
            <pc:sldMk cId="3547990688" sldId="352"/>
            <ac:cxnSpMk id="420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52:52.459" v="206" actId="26606"/>
          <ac:cxnSpMkLst>
            <pc:docMk/>
            <pc:sldMk cId="3547990688" sldId="352"/>
            <ac:cxnSpMk id="422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52:52.459" v="206" actId="26606"/>
          <ac:cxnSpMkLst>
            <pc:docMk/>
            <pc:sldMk cId="3547990688" sldId="352"/>
            <ac:cxnSpMk id="427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52:52.459" v="206" actId="26606"/>
          <ac:cxnSpMkLst>
            <pc:docMk/>
            <pc:sldMk cId="3547990688" sldId="352"/>
            <ac:cxnSpMk id="429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52:52.459" v="206" actId="26606"/>
          <ac:cxnSpMkLst>
            <pc:docMk/>
            <pc:sldMk cId="3547990688" sldId="352"/>
            <ac:cxnSpMk id="431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52:52.459" v="206" actId="26606"/>
          <ac:cxnSpMkLst>
            <pc:docMk/>
            <pc:sldMk cId="3547990688" sldId="352"/>
            <ac:cxnSpMk id="435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52:52.459" v="206" actId="26606"/>
          <ac:cxnSpMkLst>
            <pc:docMk/>
            <pc:sldMk cId="3547990688" sldId="352"/>
            <ac:cxnSpMk id="437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52:52.459" v="206" actId="26606"/>
          <ac:cxnSpMkLst>
            <pc:docMk/>
            <pc:sldMk cId="3547990688" sldId="352"/>
            <ac:cxnSpMk id="439" creationId="{A5407E01-913B-484C-A03C-2C64028471C8}"/>
          </ac:cxnSpMkLst>
        </pc:cxnChg>
      </pc:sldChg>
      <pc:sldChg chg="del">
        <pc:chgData name="Joey Congrove" userId="fa0928d59056dfea" providerId="LiveId" clId="{A3BCDD0B-D193-4285-9B11-5E36152ABF80}" dt="2023-04-11T19:59:13.992" v="100" actId="2696"/>
        <pc:sldMkLst>
          <pc:docMk/>
          <pc:sldMk cId="779071523" sldId="353"/>
        </pc:sldMkLst>
      </pc:sldChg>
      <pc:sldChg chg="addSp delSp modSp mod">
        <pc:chgData name="Joey Congrove" userId="fa0928d59056dfea" providerId="LiveId" clId="{A3BCDD0B-D193-4285-9B11-5E36152ABF80}" dt="2023-04-11T20:53:21.569" v="209" actId="26606"/>
        <pc:sldMkLst>
          <pc:docMk/>
          <pc:sldMk cId="401676596" sldId="354"/>
        </pc:sldMkLst>
        <pc:spChg chg="add del mod">
          <ac:chgData name="Joey Congrove" userId="fa0928d59056dfea" providerId="LiveId" clId="{A3BCDD0B-D193-4285-9B11-5E36152ABF80}" dt="2023-04-11T20:53:21.569" v="209" actId="26606"/>
          <ac:spMkLst>
            <pc:docMk/>
            <pc:sldMk cId="401676596" sldId="354"/>
            <ac:spMk id="4" creationId="{AED13576-7064-EBF8-5BD2-410D056789BF}"/>
          </ac:spMkLst>
        </pc:spChg>
        <pc:spChg chg="del">
          <ac:chgData name="Joey Congrove" userId="fa0928d59056dfea" providerId="LiveId" clId="{A3BCDD0B-D193-4285-9B11-5E36152ABF80}" dt="2023-04-11T20:53:21.569" v="209" actId="26606"/>
          <ac:spMkLst>
            <pc:docMk/>
            <pc:sldMk cId="401676596" sldId="354"/>
            <ac:spMk id="433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53:21.569" v="209" actId="26606"/>
          <ac:spMkLst>
            <pc:docMk/>
            <pc:sldMk cId="401676596" sldId="354"/>
            <ac:spMk id="450" creationId="{1FD0F0B6-5415-4254-9E66-BE9C2FB05B27}"/>
          </ac:spMkLst>
        </pc:spChg>
        <pc:picChg chg="add mod">
          <ac:chgData name="Joey Congrove" userId="fa0928d59056dfea" providerId="LiveId" clId="{A3BCDD0B-D193-4285-9B11-5E36152ABF80}" dt="2023-04-11T20:53:21.569" v="209" actId="26606"/>
          <ac:picMkLst>
            <pc:docMk/>
            <pc:sldMk cId="401676596" sldId="354"/>
            <ac:picMk id="6" creationId="{A5B60663-879A-492D-D430-38F942177E54}"/>
          </ac:picMkLst>
        </pc:picChg>
        <pc:picChg chg="del">
          <ac:chgData name="Joey Congrove" userId="fa0928d59056dfea" providerId="LiveId" clId="{A3BCDD0B-D193-4285-9B11-5E36152ABF80}" dt="2023-04-11T20:53:16.632" v="207" actId="478"/>
          <ac:picMkLst>
            <pc:docMk/>
            <pc:sldMk cId="401676596" sldId="354"/>
            <ac:picMk id="7" creationId="{68F53F41-C516-CEA7-D5A5-DFCF328F2B79}"/>
          </ac:picMkLst>
        </pc:picChg>
        <pc:cxnChg chg="del">
          <ac:chgData name="Joey Congrove" userId="fa0928d59056dfea" providerId="LiveId" clId="{A3BCDD0B-D193-4285-9B11-5E36152ABF80}" dt="2023-04-11T20:53:21.569" v="209" actId="26606"/>
          <ac:cxnSpMkLst>
            <pc:docMk/>
            <pc:sldMk cId="401676596" sldId="354"/>
            <ac:cxnSpMk id="427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53:21.569" v="209" actId="26606"/>
          <ac:cxnSpMkLst>
            <pc:docMk/>
            <pc:sldMk cId="401676596" sldId="354"/>
            <ac:cxnSpMk id="429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53:21.569" v="209" actId="26606"/>
          <ac:cxnSpMkLst>
            <pc:docMk/>
            <pc:sldMk cId="401676596" sldId="354"/>
            <ac:cxnSpMk id="431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53:21.569" v="209" actId="26606"/>
          <ac:cxnSpMkLst>
            <pc:docMk/>
            <pc:sldMk cId="401676596" sldId="354"/>
            <ac:cxnSpMk id="435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53:21.569" v="209" actId="26606"/>
          <ac:cxnSpMkLst>
            <pc:docMk/>
            <pc:sldMk cId="401676596" sldId="354"/>
            <ac:cxnSpMk id="437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53:21.569" v="209" actId="26606"/>
          <ac:cxnSpMkLst>
            <pc:docMk/>
            <pc:sldMk cId="401676596" sldId="354"/>
            <ac:cxnSpMk id="439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53:21.569" v="209" actId="26606"/>
          <ac:cxnSpMkLst>
            <pc:docMk/>
            <pc:sldMk cId="401676596" sldId="354"/>
            <ac:cxnSpMk id="444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53:21.569" v="209" actId="26606"/>
          <ac:cxnSpMkLst>
            <pc:docMk/>
            <pc:sldMk cId="401676596" sldId="354"/>
            <ac:cxnSpMk id="446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53:21.569" v="209" actId="26606"/>
          <ac:cxnSpMkLst>
            <pc:docMk/>
            <pc:sldMk cId="401676596" sldId="354"/>
            <ac:cxnSpMk id="448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53:21.569" v="209" actId="26606"/>
          <ac:cxnSpMkLst>
            <pc:docMk/>
            <pc:sldMk cId="401676596" sldId="354"/>
            <ac:cxnSpMk id="452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53:21.569" v="209" actId="26606"/>
          <ac:cxnSpMkLst>
            <pc:docMk/>
            <pc:sldMk cId="401676596" sldId="354"/>
            <ac:cxnSpMk id="454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53:21.569" v="209" actId="26606"/>
          <ac:cxnSpMkLst>
            <pc:docMk/>
            <pc:sldMk cId="401676596" sldId="354"/>
            <ac:cxnSpMk id="456" creationId="{A5407E01-913B-484C-A03C-2C64028471C8}"/>
          </ac:cxnSpMkLst>
        </pc:cxnChg>
      </pc:sldChg>
      <pc:sldChg chg="del">
        <pc:chgData name="Joey Congrove" userId="fa0928d59056dfea" providerId="LiveId" clId="{A3BCDD0B-D193-4285-9B11-5E36152ABF80}" dt="2023-04-11T19:59:18.945" v="101" actId="2696"/>
        <pc:sldMkLst>
          <pc:docMk/>
          <pc:sldMk cId="1313669264" sldId="355"/>
        </pc:sldMkLst>
      </pc:sldChg>
      <pc:sldChg chg="addSp delSp modSp mod">
        <pc:chgData name="Joey Congrove" userId="fa0928d59056dfea" providerId="LiveId" clId="{A3BCDD0B-D193-4285-9B11-5E36152ABF80}" dt="2023-04-11T20:53:51.197" v="212" actId="26606"/>
        <pc:sldMkLst>
          <pc:docMk/>
          <pc:sldMk cId="1414862037" sldId="356"/>
        </pc:sldMkLst>
        <pc:spChg chg="add del mod">
          <ac:chgData name="Joey Congrove" userId="fa0928d59056dfea" providerId="LiveId" clId="{A3BCDD0B-D193-4285-9B11-5E36152ABF80}" dt="2023-04-11T20:53:51.197" v="212" actId="26606"/>
          <ac:spMkLst>
            <pc:docMk/>
            <pc:sldMk cId="1414862037" sldId="356"/>
            <ac:spMk id="4" creationId="{805ED0D1-E372-7881-3203-F2DF3B592DD2}"/>
          </ac:spMkLst>
        </pc:spChg>
        <pc:spChg chg="del">
          <ac:chgData name="Joey Congrove" userId="fa0928d59056dfea" providerId="LiveId" clId="{A3BCDD0B-D193-4285-9B11-5E36152ABF80}" dt="2023-04-11T20:53:51.197" v="212" actId="26606"/>
          <ac:spMkLst>
            <pc:docMk/>
            <pc:sldMk cId="1414862037" sldId="356"/>
            <ac:spMk id="450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53:51.197" v="212" actId="26606"/>
          <ac:spMkLst>
            <pc:docMk/>
            <pc:sldMk cId="1414862037" sldId="356"/>
            <ac:spMk id="467" creationId="{1FD0F0B6-5415-4254-9E66-BE9C2FB05B27}"/>
          </ac:spMkLst>
        </pc:spChg>
        <pc:picChg chg="del">
          <ac:chgData name="Joey Congrove" userId="fa0928d59056dfea" providerId="LiveId" clId="{A3BCDD0B-D193-4285-9B11-5E36152ABF80}" dt="2023-04-11T20:53:46.423" v="210" actId="478"/>
          <ac:picMkLst>
            <pc:docMk/>
            <pc:sldMk cId="1414862037" sldId="356"/>
            <ac:picMk id="6" creationId="{1748F14A-5DB2-CFC8-7744-46EC920EA30D}"/>
          </ac:picMkLst>
        </pc:picChg>
        <pc:picChg chg="add mod">
          <ac:chgData name="Joey Congrove" userId="fa0928d59056dfea" providerId="LiveId" clId="{A3BCDD0B-D193-4285-9B11-5E36152ABF80}" dt="2023-04-11T20:53:51.197" v="212" actId="26606"/>
          <ac:picMkLst>
            <pc:docMk/>
            <pc:sldMk cId="1414862037" sldId="356"/>
            <ac:picMk id="7" creationId="{C2516957-CED2-32D9-BF57-2B95E0AE55B7}"/>
          </ac:picMkLst>
        </pc:picChg>
        <pc:cxnChg chg="del">
          <ac:chgData name="Joey Congrove" userId="fa0928d59056dfea" providerId="LiveId" clId="{A3BCDD0B-D193-4285-9B11-5E36152ABF80}" dt="2023-04-11T20:53:51.197" v="212" actId="26606"/>
          <ac:cxnSpMkLst>
            <pc:docMk/>
            <pc:sldMk cId="1414862037" sldId="356"/>
            <ac:cxnSpMk id="444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53:51.197" v="212" actId="26606"/>
          <ac:cxnSpMkLst>
            <pc:docMk/>
            <pc:sldMk cId="1414862037" sldId="356"/>
            <ac:cxnSpMk id="446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53:51.197" v="212" actId="26606"/>
          <ac:cxnSpMkLst>
            <pc:docMk/>
            <pc:sldMk cId="1414862037" sldId="356"/>
            <ac:cxnSpMk id="448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53:51.197" v="212" actId="26606"/>
          <ac:cxnSpMkLst>
            <pc:docMk/>
            <pc:sldMk cId="1414862037" sldId="356"/>
            <ac:cxnSpMk id="452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53:51.197" v="212" actId="26606"/>
          <ac:cxnSpMkLst>
            <pc:docMk/>
            <pc:sldMk cId="1414862037" sldId="356"/>
            <ac:cxnSpMk id="454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53:51.197" v="212" actId="26606"/>
          <ac:cxnSpMkLst>
            <pc:docMk/>
            <pc:sldMk cId="1414862037" sldId="356"/>
            <ac:cxnSpMk id="456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53:51.197" v="212" actId="26606"/>
          <ac:cxnSpMkLst>
            <pc:docMk/>
            <pc:sldMk cId="1414862037" sldId="356"/>
            <ac:cxnSpMk id="461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53:51.197" v="212" actId="26606"/>
          <ac:cxnSpMkLst>
            <pc:docMk/>
            <pc:sldMk cId="1414862037" sldId="356"/>
            <ac:cxnSpMk id="463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53:51.197" v="212" actId="26606"/>
          <ac:cxnSpMkLst>
            <pc:docMk/>
            <pc:sldMk cId="1414862037" sldId="356"/>
            <ac:cxnSpMk id="465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53:51.197" v="212" actId="26606"/>
          <ac:cxnSpMkLst>
            <pc:docMk/>
            <pc:sldMk cId="1414862037" sldId="356"/>
            <ac:cxnSpMk id="469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53:51.197" v="212" actId="26606"/>
          <ac:cxnSpMkLst>
            <pc:docMk/>
            <pc:sldMk cId="1414862037" sldId="356"/>
            <ac:cxnSpMk id="471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53:51.197" v="212" actId="26606"/>
          <ac:cxnSpMkLst>
            <pc:docMk/>
            <pc:sldMk cId="1414862037" sldId="356"/>
            <ac:cxnSpMk id="473" creationId="{A5407E01-913B-484C-A03C-2C64028471C8}"/>
          </ac:cxnSpMkLst>
        </pc:cxnChg>
      </pc:sldChg>
      <pc:sldChg chg="del">
        <pc:chgData name="Joey Congrove" userId="fa0928d59056dfea" providerId="LiveId" clId="{A3BCDD0B-D193-4285-9B11-5E36152ABF80}" dt="2023-04-11T19:59:25.864" v="102" actId="2696"/>
        <pc:sldMkLst>
          <pc:docMk/>
          <pc:sldMk cId="2643601469" sldId="357"/>
        </pc:sldMkLst>
      </pc:sldChg>
      <pc:sldChg chg="modSp mod">
        <pc:chgData name="Joey Congrove" userId="fa0928d59056dfea" providerId="LiveId" clId="{A3BCDD0B-D193-4285-9B11-5E36152ABF80}" dt="2023-04-11T19:48:10.885" v="1" actId="27636"/>
        <pc:sldMkLst>
          <pc:docMk/>
          <pc:sldMk cId="329180643" sldId="372"/>
        </pc:sldMkLst>
        <pc:spChg chg="mod">
          <ac:chgData name="Joey Congrove" userId="fa0928d59056dfea" providerId="LiveId" clId="{A3BCDD0B-D193-4285-9B11-5E36152ABF80}" dt="2023-04-11T19:48:10.885" v="1" actId="27636"/>
          <ac:spMkLst>
            <pc:docMk/>
            <pc:sldMk cId="329180643" sldId="372"/>
            <ac:spMk id="2" creationId="{A8299D7C-E893-0430-5E9F-FA9757167A1F}"/>
          </ac:spMkLst>
        </pc:spChg>
      </pc:sldChg>
      <pc:sldChg chg="addSp delSp modSp add mod">
        <pc:chgData name="Joey Congrove" userId="fa0928d59056dfea" providerId="LiveId" clId="{A3BCDD0B-D193-4285-9B11-5E36152ABF80}" dt="2023-04-11T20:01:17.768" v="117" actId="26606"/>
        <pc:sldMkLst>
          <pc:docMk/>
          <pc:sldMk cId="969072710" sldId="373"/>
        </pc:sldMkLst>
        <pc:spChg chg="add del mod">
          <ac:chgData name="Joey Congrove" userId="fa0928d59056dfea" providerId="LiveId" clId="{A3BCDD0B-D193-4285-9B11-5E36152ABF80}" dt="2023-04-11T20:01:17.768" v="117" actId="26606"/>
          <ac:spMkLst>
            <pc:docMk/>
            <pc:sldMk cId="969072710" sldId="373"/>
            <ac:spMk id="4" creationId="{608ADAC8-EE6A-0B8D-1495-3B58284F663C}"/>
          </ac:spMkLst>
        </pc:spChg>
        <pc:spChg chg="del">
          <ac:chgData name="Joey Congrove" userId="fa0928d59056dfea" providerId="LiveId" clId="{A3BCDD0B-D193-4285-9B11-5E36152ABF80}" dt="2023-04-11T20:01:17.768" v="117" actId="26606"/>
          <ac:spMkLst>
            <pc:docMk/>
            <pc:sldMk cId="969072710" sldId="373"/>
            <ac:spMk id="433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01:17.768" v="117" actId="26606"/>
          <ac:spMkLst>
            <pc:docMk/>
            <pc:sldMk cId="969072710" sldId="373"/>
            <ac:spMk id="450" creationId="{1FD0F0B6-5415-4254-9E66-BE9C2FB05B27}"/>
          </ac:spMkLst>
        </pc:spChg>
        <pc:picChg chg="add mod">
          <ac:chgData name="Joey Congrove" userId="fa0928d59056dfea" providerId="LiveId" clId="{A3BCDD0B-D193-4285-9B11-5E36152ABF80}" dt="2023-04-11T20:01:17.768" v="117" actId="26606"/>
          <ac:picMkLst>
            <pc:docMk/>
            <pc:sldMk cId="969072710" sldId="373"/>
            <ac:picMk id="6" creationId="{D5B6FE9C-1FE0-917E-8C64-DBDB17AA05D9}"/>
          </ac:picMkLst>
        </pc:picChg>
        <pc:picChg chg="del">
          <ac:chgData name="Joey Congrove" userId="fa0928d59056dfea" providerId="LiveId" clId="{A3BCDD0B-D193-4285-9B11-5E36152ABF80}" dt="2023-04-11T20:01:13.124" v="115" actId="478"/>
          <ac:picMkLst>
            <pc:docMk/>
            <pc:sldMk cId="969072710" sldId="373"/>
            <ac:picMk id="7" creationId="{2E25C40D-D1F3-5C6C-2A85-75016707B298}"/>
          </ac:picMkLst>
        </pc:picChg>
        <pc:cxnChg chg="del">
          <ac:chgData name="Joey Congrove" userId="fa0928d59056dfea" providerId="LiveId" clId="{A3BCDD0B-D193-4285-9B11-5E36152ABF80}" dt="2023-04-11T20:01:17.768" v="117" actId="26606"/>
          <ac:cxnSpMkLst>
            <pc:docMk/>
            <pc:sldMk cId="969072710" sldId="373"/>
            <ac:cxnSpMk id="427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01:17.768" v="117" actId="26606"/>
          <ac:cxnSpMkLst>
            <pc:docMk/>
            <pc:sldMk cId="969072710" sldId="373"/>
            <ac:cxnSpMk id="429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01:17.768" v="117" actId="26606"/>
          <ac:cxnSpMkLst>
            <pc:docMk/>
            <pc:sldMk cId="969072710" sldId="373"/>
            <ac:cxnSpMk id="431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01:17.768" v="117" actId="26606"/>
          <ac:cxnSpMkLst>
            <pc:docMk/>
            <pc:sldMk cId="969072710" sldId="373"/>
            <ac:cxnSpMk id="435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01:17.768" v="117" actId="26606"/>
          <ac:cxnSpMkLst>
            <pc:docMk/>
            <pc:sldMk cId="969072710" sldId="373"/>
            <ac:cxnSpMk id="437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01:17.768" v="117" actId="26606"/>
          <ac:cxnSpMkLst>
            <pc:docMk/>
            <pc:sldMk cId="969072710" sldId="373"/>
            <ac:cxnSpMk id="439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01:17.768" v="117" actId="26606"/>
          <ac:cxnSpMkLst>
            <pc:docMk/>
            <pc:sldMk cId="969072710" sldId="373"/>
            <ac:cxnSpMk id="444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01:17.768" v="117" actId="26606"/>
          <ac:cxnSpMkLst>
            <pc:docMk/>
            <pc:sldMk cId="969072710" sldId="373"/>
            <ac:cxnSpMk id="446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01:17.768" v="117" actId="26606"/>
          <ac:cxnSpMkLst>
            <pc:docMk/>
            <pc:sldMk cId="969072710" sldId="373"/>
            <ac:cxnSpMk id="448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01:17.768" v="117" actId="26606"/>
          <ac:cxnSpMkLst>
            <pc:docMk/>
            <pc:sldMk cId="969072710" sldId="373"/>
            <ac:cxnSpMk id="452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01:17.768" v="117" actId="26606"/>
          <ac:cxnSpMkLst>
            <pc:docMk/>
            <pc:sldMk cId="969072710" sldId="373"/>
            <ac:cxnSpMk id="454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01:17.768" v="117" actId="26606"/>
          <ac:cxnSpMkLst>
            <pc:docMk/>
            <pc:sldMk cId="969072710" sldId="373"/>
            <ac:cxnSpMk id="456" creationId="{A5407E01-913B-484C-A03C-2C64028471C8}"/>
          </ac:cxnSpMkLst>
        </pc:cxnChg>
      </pc:sldChg>
      <pc:sldChg chg="addSp delSp modSp add mod">
        <pc:chgData name="Joey Congrove" userId="fa0928d59056dfea" providerId="LiveId" clId="{A3BCDD0B-D193-4285-9B11-5E36152ABF80}" dt="2023-04-11T20:02:39.242" v="120" actId="26606"/>
        <pc:sldMkLst>
          <pc:docMk/>
          <pc:sldMk cId="1657448822" sldId="374"/>
        </pc:sldMkLst>
        <pc:spChg chg="add del mod">
          <ac:chgData name="Joey Congrove" userId="fa0928d59056dfea" providerId="LiveId" clId="{A3BCDD0B-D193-4285-9B11-5E36152ABF80}" dt="2023-04-11T20:02:39.242" v="120" actId="26606"/>
          <ac:spMkLst>
            <pc:docMk/>
            <pc:sldMk cId="1657448822" sldId="374"/>
            <ac:spMk id="4" creationId="{221298A1-0E10-4F60-8BD9-7394566FA9CF}"/>
          </ac:spMkLst>
        </pc:spChg>
        <pc:spChg chg="del">
          <ac:chgData name="Joey Congrove" userId="fa0928d59056dfea" providerId="LiveId" clId="{A3BCDD0B-D193-4285-9B11-5E36152ABF80}" dt="2023-04-11T20:02:39.242" v="120" actId="26606"/>
          <ac:spMkLst>
            <pc:docMk/>
            <pc:sldMk cId="1657448822" sldId="374"/>
            <ac:spMk id="433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02:39.242" v="120" actId="26606"/>
          <ac:spMkLst>
            <pc:docMk/>
            <pc:sldMk cId="1657448822" sldId="374"/>
            <ac:spMk id="450" creationId="{1FD0F0B6-5415-4254-9E66-BE9C2FB05B27}"/>
          </ac:spMkLst>
        </pc:spChg>
        <pc:picChg chg="add mod">
          <ac:chgData name="Joey Congrove" userId="fa0928d59056dfea" providerId="LiveId" clId="{A3BCDD0B-D193-4285-9B11-5E36152ABF80}" dt="2023-04-11T20:02:39.242" v="120" actId="26606"/>
          <ac:picMkLst>
            <pc:docMk/>
            <pc:sldMk cId="1657448822" sldId="374"/>
            <ac:picMk id="6" creationId="{EF706AAD-78FA-C785-1ACE-F9841544691D}"/>
          </ac:picMkLst>
        </pc:picChg>
        <pc:picChg chg="del">
          <ac:chgData name="Joey Congrove" userId="fa0928d59056dfea" providerId="LiveId" clId="{A3BCDD0B-D193-4285-9B11-5E36152ABF80}" dt="2023-04-11T20:02:35.612" v="118" actId="478"/>
          <ac:picMkLst>
            <pc:docMk/>
            <pc:sldMk cId="1657448822" sldId="374"/>
            <ac:picMk id="7" creationId="{2E25C40D-D1F3-5C6C-2A85-75016707B298}"/>
          </ac:picMkLst>
        </pc:picChg>
        <pc:cxnChg chg="del">
          <ac:chgData name="Joey Congrove" userId="fa0928d59056dfea" providerId="LiveId" clId="{A3BCDD0B-D193-4285-9B11-5E36152ABF80}" dt="2023-04-11T20:02:39.242" v="120" actId="26606"/>
          <ac:cxnSpMkLst>
            <pc:docMk/>
            <pc:sldMk cId="1657448822" sldId="374"/>
            <ac:cxnSpMk id="427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02:39.242" v="120" actId="26606"/>
          <ac:cxnSpMkLst>
            <pc:docMk/>
            <pc:sldMk cId="1657448822" sldId="374"/>
            <ac:cxnSpMk id="429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02:39.242" v="120" actId="26606"/>
          <ac:cxnSpMkLst>
            <pc:docMk/>
            <pc:sldMk cId="1657448822" sldId="374"/>
            <ac:cxnSpMk id="431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02:39.242" v="120" actId="26606"/>
          <ac:cxnSpMkLst>
            <pc:docMk/>
            <pc:sldMk cId="1657448822" sldId="374"/>
            <ac:cxnSpMk id="435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02:39.242" v="120" actId="26606"/>
          <ac:cxnSpMkLst>
            <pc:docMk/>
            <pc:sldMk cId="1657448822" sldId="374"/>
            <ac:cxnSpMk id="437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02:39.242" v="120" actId="26606"/>
          <ac:cxnSpMkLst>
            <pc:docMk/>
            <pc:sldMk cId="1657448822" sldId="374"/>
            <ac:cxnSpMk id="439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02:39.242" v="120" actId="26606"/>
          <ac:cxnSpMkLst>
            <pc:docMk/>
            <pc:sldMk cId="1657448822" sldId="374"/>
            <ac:cxnSpMk id="444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02:39.242" v="120" actId="26606"/>
          <ac:cxnSpMkLst>
            <pc:docMk/>
            <pc:sldMk cId="1657448822" sldId="374"/>
            <ac:cxnSpMk id="446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02:39.242" v="120" actId="26606"/>
          <ac:cxnSpMkLst>
            <pc:docMk/>
            <pc:sldMk cId="1657448822" sldId="374"/>
            <ac:cxnSpMk id="448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02:39.242" v="120" actId="26606"/>
          <ac:cxnSpMkLst>
            <pc:docMk/>
            <pc:sldMk cId="1657448822" sldId="374"/>
            <ac:cxnSpMk id="452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02:39.242" v="120" actId="26606"/>
          <ac:cxnSpMkLst>
            <pc:docMk/>
            <pc:sldMk cId="1657448822" sldId="374"/>
            <ac:cxnSpMk id="454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02:39.242" v="120" actId="26606"/>
          <ac:cxnSpMkLst>
            <pc:docMk/>
            <pc:sldMk cId="1657448822" sldId="374"/>
            <ac:cxnSpMk id="456" creationId="{A5407E01-913B-484C-A03C-2C64028471C8}"/>
          </ac:cxnSpMkLst>
        </pc:cxnChg>
      </pc:sldChg>
      <pc:sldChg chg="addSp delSp modSp add mod">
        <pc:chgData name="Joey Congrove" userId="fa0928d59056dfea" providerId="LiveId" clId="{A3BCDD0B-D193-4285-9B11-5E36152ABF80}" dt="2023-04-11T20:03:25.342" v="123" actId="26606"/>
        <pc:sldMkLst>
          <pc:docMk/>
          <pc:sldMk cId="1380674623" sldId="375"/>
        </pc:sldMkLst>
        <pc:spChg chg="add del mod">
          <ac:chgData name="Joey Congrove" userId="fa0928d59056dfea" providerId="LiveId" clId="{A3BCDD0B-D193-4285-9B11-5E36152ABF80}" dt="2023-04-11T20:03:25.342" v="123" actId="26606"/>
          <ac:spMkLst>
            <pc:docMk/>
            <pc:sldMk cId="1380674623" sldId="375"/>
            <ac:spMk id="4" creationId="{E66A27B2-4439-BFE2-1276-0C9789C611FD}"/>
          </ac:spMkLst>
        </pc:spChg>
        <pc:spChg chg="del">
          <ac:chgData name="Joey Congrove" userId="fa0928d59056dfea" providerId="LiveId" clId="{A3BCDD0B-D193-4285-9B11-5E36152ABF80}" dt="2023-04-11T20:03:25.342" v="123" actId="26606"/>
          <ac:spMkLst>
            <pc:docMk/>
            <pc:sldMk cId="1380674623" sldId="375"/>
            <ac:spMk id="433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03:25.342" v="123" actId="26606"/>
          <ac:spMkLst>
            <pc:docMk/>
            <pc:sldMk cId="1380674623" sldId="375"/>
            <ac:spMk id="450" creationId="{1FD0F0B6-5415-4254-9E66-BE9C2FB05B27}"/>
          </ac:spMkLst>
        </pc:spChg>
        <pc:picChg chg="add mod">
          <ac:chgData name="Joey Congrove" userId="fa0928d59056dfea" providerId="LiveId" clId="{A3BCDD0B-D193-4285-9B11-5E36152ABF80}" dt="2023-04-11T20:03:25.342" v="123" actId="26606"/>
          <ac:picMkLst>
            <pc:docMk/>
            <pc:sldMk cId="1380674623" sldId="375"/>
            <ac:picMk id="6" creationId="{DB84E3E8-7E8E-C888-82E1-BAED28D8AF0E}"/>
          </ac:picMkLst>
        </pc:picChg>
        <pc:picChg chg="del">
          <ac:chgData name="Joey Congrove" userId="fa0928d59056dfea" providerId="LiveId" clId="{A3BCDD0B-D193-4285-9B11-5E36152ABF80}" dt="2023-04-11T20:03:18.993" v="121" actId="478"/>
          <ac:picMkLst>
            <pc:docMk/>
            <pc:sldMk cId="1380674623" sldId="375"/>
            <ac:picMk id="7" creationId="{2E25C40D-D1F3-5C6C-2A85-75016707B298}"/>
          </ac:picMkLst>
        </pc:picChg>
        <pc:cxnChg chg="del">
          <ac:chgData name="Joey Congrove" userId="fa0928d59056dfea" providerId="LiveId" clId="{A3BCDD0B-D193-4285-9B11-5E36152ABF80}" dt="2023-04-11T20:03:25.342" v="123" actId="26606"/>
          <ac:cxnSpMkLst>
            <pc:docMk/>
            <pc:sldMk cId="1380674623" sldId="375"/>
            <ac:cxnSpMk id="427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03:25.342" v="123" actId="26606"/>
          <ac:cxnSpMkLst>
            <pc:docMk/>
            <pc:sldMk cId="1380674623" sldId="375"/>
            <ac:cxnSpMk id="429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03:25.342" v="123" actId="26606"/>
          <ac:cxnSpMkLst>
            <pc:docMk/>
            <pc:sldMk cId="1380674623" sldId="375"/>
            <ac:cxnSpMk id="431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03:25.342" v="123" actId="26606"/>
          <ac:cxnSpMkLst>
            <pc:docMk/>
            <pc:sldMk cId="1380674623" sldId="375"/>
            <ac:cxnSpMk id="435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03:25.342" v="123" actId="26606"/>
          <ac:cxnSpMkLst>
            <pc:docMk/>
            <pc:sldMk cId="1380674623" sldId="375"/>
            <ac:cxnSpMk id="437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03:25.342" v="123" actId="26606"/>
          <ac:cxnSpMkLst>
            <pc:docMk/>
            <pc:sldMk cId="1380674623" sldId="375"/>
            <ac:cxnSpMk id="439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03:25.342" v="123" actId="26606"/>
          <ac:cxnSpMkLst>
            <pc:docMk/>
            <pc:sldMk cId="1380674623" sldId="375"/>
            <ac:cxnSpMk id="444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03:25.342" v="123" actId="26606"/>
          <ac:cxnSpMkLst>
            <pc:docMk/>
            <pc:sldMk cId="1380674623" sldId="375"/>
            <ac:cxnSpMk id="446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03:25.342" v="123" actId="26606"/>
          <ac:cxnSpMkLst>
            <pc:docMk/>
            <pc:sldMk cId="1380674623" sldId="375"/>
            <ac:cxnSpMk id="448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03:25.342" v="123" actId="26606"/>
          <ac:cxnSpMkLst>
            <pc:docMk/>
            <pc:sldMk cId="1380674623" sldId="375"/>
            <ac:cxnSpMk id="452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03:25.342" v="123" actId="26606"/>
          <ac:cxnSpMkLst>
            <pc:docMk/>
            <pc:sldMk cId="1380674623" sldId="375"/>
            <ac:cxnSpMk id="454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03:25.342" v="123" actId="26606"/>
          <ac:cxnSpMkLst>
            <pc:docMk/>
            <pc:sldMk cId="1380674623" sldId="375"/>
            <ac:cxnSpMk id="456" creationId="{A5407E01-913B-484C-A03C-2C64028471C8}"/>
          </ac:cxnSpMkLst>
        </pc:cxnChg>
      </pc:sldChg>
      <pc:sldChg chg="addSp delSp modSp add mod">
        <pc:chgData name="Joey Congrove" userId="fa0928d59056dfea" providerId="LiveId" clId="{A3BCDD0B-D193-4285-9B11-5E36152ABF80}" dt="2023-04-11T20:03:55.625" v="126" actId="26606"/>
        <pc:sldMkLst>
          <pc:docMk/>
          <pc:sldMk cId="3470239163" sldId="376"/>
        </pc:sldMkLst>
        <pc:spChg chg="add del mod">
          <ac:chgData name="Joey Congrove" userId="fa0928d59056dfea" providerId="LiveId" clId="{A3BCDD0B-D193-4285-9B11-5E36152ABF80}" dt="2023-04-11T20:03:55.625" v="126" actId="26606"/>
          <ac:spMkLst>
            <pc:docMk/>
            <pc:sldMk cId="3470239163" sldId="376"/>
            <ac:spMk id="4" creationId="{6733444C-6DD5-FA9E-D370-0D1FF3B99EE7}"/>
          </ac:spMkLst>
        </pc:spChg>
        <pc:spChg chg="del">
          <ac:chgData name="Joey Congrove" userId="fa0928d59056dfea" providerId="LiveId" clId="{A3BCDD0B-D193-4285-9B11-5E36152ABF80}" dt="2023-04-11T20:03:55.625" v="126" actId="26606"/>
          <ac:spMkLst>
            <pc:docMk/>
            <pc:sldMk cId="3470239163" sldId="376"/>
            <ac:spMk id="433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03:55.625" v="126" actId="26606"/>
          <ac:spMkLst>
            <pc:docMk/>
            <pc:sldMk cId="3470239163" sldId="376"/>
            <ac:spMk id="450" creationId="{1FD0F0B6-5415-4254-9E66-BE9C2FB05B27}"/>
          </ac:spMkLst>
        </pc:spChg>
        <pc:picChg chg="add mod">
          <ac:chgData name="Joey Congrove" userId="fa0928d59056dfea" providerId="LiveId" clId="{A3BCDD0B-D193-4285-9B11-5E36152ABF80}" dt="2023-04-11T20:03:55.625" v="126" actId="26606"/>
          <ac:picMkLst>
            <pc:docMk/>
            <pc:sldMk cId="3470239163" sldId="376"/>
            <ac:picMk id="6" creationId="{A6450037-8EBC-B551-F5FC-D0F31937FB54}"/>
          </ac:picMkLst>
        </pc:picChg>
        <pc:picChg chg="del">
          <ac:chgData name="Joey Congrove" userId="fa0928d59056dfea" providerId="LiveId" clId="{A3BCDD0B-D193-4285-9B11-5E36152ABF80}" dt="2023-04-11T20:03:50.824" v="124" actId="478"/>
          <ac:picMkLst>
            <pc:docMk/>
            <pc:sldMk cId="3470239163" sldId="376"/>
            <ac:picMk id="7" creationId="{2E25C40D-D1F3-5C6C-2A85-75016707B298}"/>
          </ac:picMkLst>
        </pc:picChg>
        <pc:cxnChg chg="del">
          <ac:chgData name="Joey Congrove" userId="fa0928d59056dfea" providerId="LiveId" clId="{A3BCDD0B-D193-4285-9B11-5E36152ABF80}" dt="2023-04-11T20:03:55.625" v="126" actId="26606"/>
          <ac:cxnSpMkLst>
            <pc:docMk/>
            <pc:sldMk cId="3470239163" sldId="376"/>
            <ac:cxnSpMk id="427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03:55.625" v="126" actId="26606"/>
          <ac:cxnSpMkLst>
            <pc:docMk/>
            <pc:sldMk cId="3470239163" sldId="376"/>
            <ac:cxnSpMk id="429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03:55.625" v="126" actId="26606"/>
          <ac:cxnSpMkLst>
            <pc:docMk/>
            <pc:sldMk cId="3470239163" sldId="376"/>
            <ac:cxnSpMk id="431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03:55.625" v="126" actId="26606"/>
          <ac:cxnSpMkLst>
            <pc:docMk/>
            <pc:sldMk cId="3470239163" sldId="376"/>
            <ac:cxnSpMk id="435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03:55.625" v="126" actId="26606"/>
          <ac:cxnSpMkLst>
            <pc:docMk/>
            <pc:sldMk cId="3470239163" sldId="376"/>
            <ac:cxnSpMk id="437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03:55.625" v="126" actId="26606"/>
          <ac:cxnSpMkLst>
            <pc:docMk/>
            <pc:sldMk cId="3470239163" sldId="376"/>
            <ac:cxnSpMk id="439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03:55.625" v="126" actId="26606"/>
          <ac:cxnSpMkLst>
            <pc:docMk/>
            <pc:sldMk cId="3470239163" sldId="376"/>
            <ac:cxnSpMk id="444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03:55.625" v="126" actId="26606"/>
          <ac:cxnSpMkLst>
            <pc:docMk/>
            <pc:sldMk cId="3470239163" sldId="376"/>
            <ac:cxnSpMk id="446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03:55.625" v="126" actId="26606"/>
          <ac:cxnSpMkLst>
            <pc:docMk/>
            <pc:sldMk cId="3470239163" sldId="376"/>
            <ac:cxnSpMk id="448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03:55.625" v="126" actId="26606"/>
          <ac:cxnSpMkLst>
            <pc:docMk/>
            <pc:sldMk cId="3470239163" sldId="376"/>
            <ac:cxnSpMk id="452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03:55.625" v="126" actId="26606"/>
          <ac:cxnSpMkLst>
            <pc:docMk/>
            <pc:sldMk cId="3470239163" sldId="376"/>
            <ac:cxnSpMk id="454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03:55.625" v="126" actId="26606"/>
          <ac:cxnSpMkLst>
            <pc:docMk/>
            <pc:sldMk cId="3470239163" sldId="376"/>
            <ac:cxnSpMk id="456" creationId="{A5407E01-913B-484C-A03C-2C64028471C8}"/>
          </ac:cxnSpMkLst>
        </pc:cxnChg>
      </pc:sldChg>
      <pc:sldChg chg="addSp delSp modSp add mod">
        <pc:chgData name="Joey Congrove" userId="fa0928d59056dfea" providerId="LiveId" clId="{A3BCDD0B-D193-4285-9B11-5E36152ABF80}" dt="2023-04-11T20:04:31.833" v="129" actId="26606"/>
        <pc:sldMkLst>
          <pc:docMk/>
          <pc:sldMk cId="4229331080" sldId="377"/>
        </pc:sldMkLst>
        <pc:spChg chg="add del mod">
          <ac:chgData name="Joey Congrove" userId="fa0928d59056dfea" providerId="LiveId" clId="{A3BCDD0B-D193-4285-9B11-5E36152ABF80}" dt="2023-04-11T20:04:31.833" v="129" actId="26606"/>
          <ac:spMkLst>
            <pc:docMk/>
            <pc:sldMk cId="4229331080" sldId="377"/>
            <ac:spMk id="4" creationId="{7E27F629-34D1-7E61-CF9C-BE12E8B5CFCE}"/>
          </ac:spMkLst>
        </pc:spChg>
        <pc:spChg chg="del">
          <ac:chgData name="Joey Congrove" userId="fa0928d59056dfea" providerId="LiveId" clId="{A3BCDD0B-D193-4285-9B11-5E36152ABF80}" dt="2023-04-11T20:04:31.833" v="129" actId="26606"/>
          <ac:spMkLst>
            <pc:docMk/>
            <pc:sldMk cId="4229331080" sldId="377"/>
            <ac:spMk id="433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04:31.833" v="129" actId="26606"/>
          <ac:spMkLst>
            <pc:docMk/>
            <pc:sldMk cId="4229331080" sldId="377"/>
            <ac:spMk id="450" creationId="{1FD0F0B6-5415-4254-9E66-BE9C2FB05B27}"/>
          </ac:spMkLst>
        </pc:spChg>
        <pc:picChg chg="add mod">
          <ac:chgData name="Joey Congrove" userId="fa0928d59056dfea" providerId="LiveId" clId="{A3BCDD0B-D193-4285-9B11-5E36152ABF80}" dt="2023-04-11T20:04:31.833" v="129" actId="26606"/>
          <ac:picMkLst>
            <pc:docMk/>
            <pc:sldMk cId="4229331080" sldId="377"/>
            <ac:picMk id="6" creationId="{AD0F1F9E-A5E9-C80B-631F-9A9D3718A92A}"/>
          </ac:picMkLst>
        </pc:picChg>
        <pc:picChg chg="del">
          <ac:chgData name="Joey Congrove" userId="fa0928d59056dfea" providerId="LiveId" clId="{A3BCDD0B-D193-4285-9B11-5E36152ABF80}" dt="2023-04-11T20:04:26.603" v="127" actId="478"/>
          <ac:picMkLst>
            <pc:docMk/>
            <pc:sldMk cId="4229331080" sldId="377"/>
            <ac:picMk id="7" creationId="{2E25C40D-D1F3-5C6C-2A85-75016707B298}"/>
          </ac:picMkLst>
        </pc:picChg>
        <pc:cxnChg chg="del">
          <ac:chgData name="Joey Congrove" userId="fa0928d59056dfea" providerId="LiveId" clId="{A3BCDD0B-D193-4285-9B11-5E36152ABF80}" dt="2023-04-11T20:04:31.833" v="129" actId="26606"/>
          <ac:cxnSpMkLst>
            <pc:docMk/>
            <pc:sldMk cId="4229331080" sldId="377"/>
            <ac:cxnSpMk id="427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04:31.833" v="129" actId="26606"/>
          <ac:cxnSpMkLst>
            <pc:docMk/>
            <pc:sldMk cId="4229331080" sldId="377"/>
            <ac:cxnSpMk id="429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04:31.833" v="129" actId="26606"/>
          <ac:cxnSpMkLst>
            <pc:docMk/>
            <pc:sldMk cId="4229331080" sldId="377"/>
            <ac:cxnSpMk id="431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04:31.833" v="129" actId="26606"/>
          <ac:cxnSpMkLst>
            <pc:docMk/>
            <pc:sldMk cId="4229331080" sldId="377"/>
            <ac:cxnSpMk id="435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04:31.833" v="129" actId="26606"/>
          <ac:cxnSpMkLst>
            <pc:docMk/>
            <pc:sldMk cId="4229331080" sldId="377"/>
            <ac:cxnSpMk id="437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04:31.833" v="129" actId="26606"/>
          <ac:cxnSpMkLst>
            <pc:docMk/>
            <pc:sldMk cId="4229331080" sldId="377"/>
            <ac:cxnSpMk id="439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04:31.833" v="129" actId="26606"/>
          <ac:cxnSpMkLst>
            <pc:docMk/>
            <pc:sldMk cId="4229331080" sldId="377"/>
            <ac:cxnSpMk id="444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04:31.833" v="129" actId="26606"/>
          <ac:cxnSpMkLst>
            <pc:docMk/>
            <pc:sldMk cId="4229331080" sldId="377"/>
            <ac:cxnSpMk id="446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04:31.833" v="129" actId="26606"/>
          <ac:cxnSpMkLst>
            <pc:docMk/>
            <pc:sldMk cId="4229331080" sldId="377"/>
            <ac:cxnSpMk id="448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04:31.833" v="129" actId="26606"/>
          <ac:cxnSpMkLst>
            <pc:docMk/>
            <pc:sldMk cId="4229331080" sldId="377"/>
            <ac:cxnSpMk id="452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04:31.833" v="129" actId="26606"/>
          <ac:cxnSpMkLst>
            <pc:docMk/>
            <pc:sldMk cId="4229331080" sldId="377"/>
            <ac:cxnSpMk id="454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04:31.833" v="129" actId="26606"/>
          <ac:cxnSpMkLst>
            <pc:docMk/>
            <pc:sldMk cId="4229331080" sldId="377"/>
            <ac:cxnSpMk id="456" creationId="{A5407E01-913B-484C-A03C-2C64028471C8}"/>
          </ac:cxnSpMkLst>
        </pc:cxnChg>
      </pc:sldChg>
      <pc:sldChg chg="addSp delSp modSp add mod">
        <pc:chgData name="Joey Congrove" userId="fa0928d59056dfea" providerId="LiveId" clId="{A3BCDD0B-D193-4285-9B11-5E36152ABF80}" dt="2023-04-11T20:05:00.887" v="132" actId="26606"/>
        <pc:sldMkLst>
          <pc:docMk/>
          <pc:sldMk cId="3763797240" sldId="378"/>
        </pc:sldMkLst>
        <pc:spChg chg="add del mod">
          <ac:chgData name="Joey Congrove" userId="fa0928d59056dfea" providerId="LiveId" clId="{A3BCDD0B-D193-4285-9B11-5E36152ABF80}" dt="2023-04-11T20:05:00.887" v="132" actId="26606"/>
          <ac:spMkLst>
            <pc:docMk/>
            <pc:sldMk cId="3763797240" sldId="378"/>
            <ac:spMk id="4" creationId="{F4717BDB-B1BB-C082-302D-126250AF9020}"/>
          </ac:spMkLst>
        </pc:spChg>
        <pc:spChg chg="del">
          <ac:chgData name="Joey Congrove" userId="fa0928d59056dfea" providerId="LiveId" clId="{A3BCDD0B-D193-4285-9B11-5E36152ABF80}" dt="2023-04-11T20:05:00.887" v="132" actId="26606"/>
          <ac:spMkLst>
            <pc:docMk/>
            <pc:sldMk cId="3763797240" sldId="378"/>
            <ac:spMk id="433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05:00.887" v="132" actId="26606"/>
          <ac:spMkLst>
            <pc:docMk/>
            <pc:sldMk cId="3763797240" sldId="378"/>
            <ac:spMk id="450" creationId="{1FD0F0B6-5415-4254-9E66-BE9C2FB05B27}"/>
          </ac:spMkLst>
        </pc:spChg>
        <pc:picChg chg="add mod">
          <ac:chgData name="Joey Congrove" userId="fa0928d59056dfea" providerId="LiveId" clId="{A3BCDD0B-D193-4285-9B11-5E36152ABF80}" dt="2023-04-11T20:05:00.887" v="132" actId="26606"/>
          <ac:picMkLst>
            <pc:docMk/>
            <pc:sldMk cId="3763797240" sldId="378"/>
            <ac:picMk id="6" creationId="{F2B55207-AFBA-F372-35CA-A92013F7CAB9}"/>
          </ac:picMkLst>
        </pc:picChg>
        <pc:picChg chg="del">
          <ac:chgData name="Joey Congrove" userId="fa0928d59056dfea" providerId="LiveId" clId="{A3BCDD0B-D193-4285-9B11-5E36152ABF80}" dt="2023-04-11T20:04:56.760" v="130" actId="478"/>
          <ac:picMkLst>
            <pc:docMk/>
            <pc:sldMk cId="3763797240" sldId="378"/>
            <ac:picMk id="7" creationId="{2E25C40D-D1F3-5C6C-2A85-75016707B298}"/>
          </ac:picMkLst>
        </pc:picChg>
        <pc:cxnChg chg="del">
          <ac:chgData name="Joey Congrove" userId="fa0928d59056dfea" providerId="LiveId" clId="{A3BCDD0B-D193-4285-9B11-5E36152ABF80}" dt="2023-04-11T20:05:00.887" v="132" actId="26606"/>
          <ac:cxnSpMkLst>
            <pc:docMk/>
            <pc:sldMk cId="3763797240" sldId="378"/>
            <ac:cxnSpMk id="427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05:00.887" v="132" actId="26606"/>
          <ac:cxnSpMkLst>
            <pc:docMk/>
            <pc:sldMk cId="3763797240" sldId="378"/>
            <ac:cxnSpMk id="429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05:00.887" v="132" actId="26606"/>
          <ac:cxnSpMkLst>
            <pc:docMk/>
            <pc:sldMk cId="3763797240" sldId="378"/>
            <ac:cxnSpMk id="431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05:00.887" v="132" actId="26606"/>
          <ac:cxnSpMkLst>
            <pc:docMk/>
            <pc:sldMk cId="3763797240" sldId="378"/>
            <ac:cxnSpMk id="435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05:00.887" v="132" actId="26606"/>
          <ac:cxnSpMkLst>
            <pc:docMk/>
            <pc:sldMk cId="3763797240" sldId="378"/>
            <ac:cxnSpMk id="437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05:00.887" v="132" actId="26606"/>
          <ac:cxnSpMkLst>
            <pc:docMk/>
            <pc:sldMk cId="3763797240" sldId="378"/>
            <ac:cxnSpMk id="439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05:00.887" v="132" actId="26606"/>
          <ac:cxnSpMkLst>
            <pc:docMk/>
            <pc:sldMk cId="3763797240" sldId="378"/>
            <ac:cxnSpMk id="444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05:00.887" v="132" actId="26606"/>
          <ac:cxnSpMkLst>
            <pc:docMk/>
            <pc:sldMk cId="3763797240" sldId="378"/>
            <ac:cxnSpMk id="446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05:00.887" v="132" actId="26606"/>
          <ac:cxnSpMkLst>
            <pc:docMk/>
            <pc:sldMk cId="3763797240" sldId="378"/>
            <ac:cxnSpMk id="448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05:00.887" v="132" actId="26606"/>
          <ac:cxnSpMkLst>
            <pc:docMk/>
            <pc:sldMk cId="3763797240" sldId="378"/>
            <ac:cxnSpMk id="452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05:00.887" v="132" actId="26606"/>
          <ac:cxnSpMkLst>
            <pc:docMk/>
            <pc:sldMk cId="3763797240" sldId="378"/>
            <ac:cxnSpMk id="454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05:00.887" v="132" actId="26606"/>
          <ac:cxnSpMkLst>
            <pc:docMk/>
            <pc:sldMk cId="3763797240" sldId="378"/>
            <ac:cxnSpMk id="456" creationId="{A5407E01-913B-484C-A03C-2C64028471C8}"/>
          </ac:cxnSpMkLst>
        </pc:cxnChg>
      </pc:sldChg>
      <pc:sldChg chg="addSp delSp modSp add mod">
        <pc:chgData name="Joey Congrove" userId="fa0928d59056dfea" providerId="LiveId" clId="{A3BCDD0B-D193-4285-9B11-5E36152ABF80}" dt="2023-04-11T20:05:33.794" v="135" actId="26606"/>
        <pc:sldMkLst>
          <pc:docMk/>
          <pc:sldMk cId="3831397428" sldId="379"/>
        </pc:sldMkLst>
        <pc:spChg chg="add del mod">
          <ac:chgData name="Joey Congrove" userId="fa0928d59056dfea" providerId="LiveId" clId="{A3BCDD0B-D193-4285-9B11-5E36152ABF80}" dt="2023-04-11T20:05:33.794" v="135" actId="26606"/>
          <ac:spMkLst>
            <pc:docMk/>
            <pc:sldMk cId="3831397428" sldId="379"/>
            <ac:spMk id="4" creationId="{44CB0D55-A657-AF6F-F60B-B31B8CC2A916}"/>
          </ac:spMkLst>
        </pc:spChg>
        <pc:spChg chg="del">
          <ac:chgData name="Joey Congrove" userId="fa0928d59056dfea" providerId="LiveId" clId="{A3BCDD0B-D193-4285-9B11-5E36152ABF80}" dt="2023-04-11T20:05:33.794" v="135" actId="26606"/>
          <ac:spMkLst>
            <pc:docMk/>
            <pc:sldMk cId="3831397428" sldId="379"/>
            <ac:spMk id="433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05:33.794" v="135" actId="26606"/>
          <ac:spMkLst>
            <pc:docMk/>
            <pc:sldMk cId="3831397428" sldId="379"/>
            <ac:spMk id="450" creationId="{1FD0F0B6-5415-4254-9E66-BE9C2FB05B27}"/>
          </ac:spMkLst>
        </pc:spChg>
        <pc:picChg chg="add mod">
          <ac:chgData name="Joey Congrove" userId="fa0928d59056dfea" providerId="LiveId" clId="{A3BCDD0B-D193-4285-9B11-5E36152ABF80}" dt="2023-04-11T20:05:33.794" v="135" actId="26606"/>
          <ac:picMkLst>
            <pc:docMk/>
            <pc:sldMk cId="3831397428" sldId="379"/>
            <ac:picMk id="6" creationId="{037BE486-BC40-55B1-CF17-EA96A77FDFA8}"/>
          </ac:picMkLst>
        </pc:picChg>
        <pc:picChg chg="del">
          <ac:chgData name="Joey Congrove" userId="fa0928d59056dfea" providerId="LiveId" clId="{A3BCDD0B-D193-4285-9B11-5E36152ABF80}" dt="2023-04-11T20:05:29.271" v="133" actId="478"/>
          <ac:picMkLst>
            <pc:docMk/>
            <pc:sldMk cId="3831397428" sldId="379"/>
            <ac:picMk id="7" creationId="{2E25C40D-D1F3-5C6C-2A85-75016707B298}"/>
          </ac:picMkLst>
        </pc:picChg>
        <pc:cxnChg chg="del">
          <ac:chgData name="Joey Congrove" userId="fa0928d59056dfea" providerId="LiveId" clId="{A3BCDD0B-D193-4285-9B11-5E36152ABF80}" dt="2023-04-11T20:05:33.794" v="135" actId="26606"/>
          <ac:cxnSpMkLst>
            <pc:docMk/>
            <pc:sldMk cId="3831397428" sldId="379"/>
            <ac:cxnSpMk id="427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05:33.794" v="135" actId="26606"/>
          <ac:cxnSpMkLst>
            <pc:docMk/>
            <pc:sldMk cId="3831397428" sldId="379"/>
            <ac:cxnSpMk id="429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05:33.794" v="135" actId="26606"/>
          <ac:cxnSpMkLst>
            <pc:docMk/>
            <pc:sldMk cId="3831397428" sldId="379"/>
            <ac:cxnSpMk id="431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05:33.794" v="135" actId="26606"/>
          <ac:cxnSpMkLst>
            <pc:docMk/>
            <pc:sldMk cId="3831397428" sldId="379"/>
            <ac:cxnSpMk id="435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05:33.794" v="135" actId="26606"/>
          <ac:cxnSpMkLst>
            <pc:docMk/>
            <pc:sldMk cId="3831397428" sldId="379"/>
            <ac:cxnSpMk id="437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05:33.794" v="135" actId="26606"/>
          <ac:cxnSpMkLst>
            <pc:docMk/>
            <pc:sldMk cId="3831397428" sldId="379"/>
            <ac:cxnSpMk id="439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05:33.794" v="135" actId="26606"/>
          <ac:cxnSpMkLst>
            <pc:docMk/>
            <pc:sldMk cId="3831397428" sldId="379"/>
            <ac:cxnSpMk id="444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05:33.794" v="135" actId="26606"/>
          <ac:cxnSpMkLst>
            <pc:docMk/>
            <pc:sldMk cId="3831397428" sldId="379"/>
            <ac:cxnSpMk id="446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05:33.794" v="135" actId="26606"/>
          <ac:cxnSpMkLst>
            <pc:docMk/>
            <pc:sldMk cId="3831397428" sldId="379"/>
            <ac:cxnSpMk id="448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05:33.794" v="135" actId="26606"/>
          <ac:cxnSpMkLst>
            <pc:docMk/>
            <pc:sldMk cId="3831397428" sldId="379"/>
            <ac:cxnSpMk id="452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05:33.794" v="135" actId="26606"/>
          <ac:cxnSpMkLst>
            <pc:docMk/>
            <pc:sldMk cId="3831397428" sldId="379"/>
            <ac:cxnSpMk id="454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05:33.794" v="135" actId="26606"/>
          <ac:cxnSpMkLst>
            <pc:docMk/>
            <pc:sldMk cId="3831397428" sldId="379"/>
            <ac:cxnSpMk id="456" creationId="{A5407E01-913B-484C-A03C-2C64028471C8}"/>
          </ac:cxnSpMkLst>
        </pc:cxnChg>
      </pc:sldChg>
      <pc:sldChg chg="addSp delSp modSp add mod">
        <pc:chgData name="Joey Congrove" userId="fa0928d59056dfea" providerId="LiveId" clId="{A3BCDD0B-D193-4285-9B11-5E36152ABF80}" dt="2023-04-11T20:06:19.029" v="139" actId="14100"/>
        <pc:sldMkLst>
          <pc:docMk/>
          <pc:sldMk cId="2035439808" sldId="380"/>
        </pc:sldMkLst>
        <pc:spChg chg="add mod">
          <ac:chgData name="Joey Congrove" userId="fa0928d59056dfea" providerId="LiveId" clId="{A3BCDD0B-D193-4285-9B11-5E36152ABF80}" dt="2023-04-11T20:06:01.506" v="136" actId="478"/>
          <ac:spMkLst>
            <pc:docMk/>
            <pc:sldMk cId="2035439808" sldId="380"/>
            <ac:spMk id="4" creationId="{1E37D4ED-24F9-0D5C-7F06-CF8814D33D3F}"/>
          </ac:spMkLst>
        </pc:spChg>
        <pc:picChg chg="add mod">
          <ac:chgData name="Joey Congrove" userId="fa0928d59056dfea" providerId="LiveId" clId="{A3BCDD0B-D193-4285-9B11-5E36152ABF80}" dt="2023-04-11T20:06:19.029" v="139" actId="14100"/>
          <ac:picMkLst>
            <pc:docMk/>
            <pc:sldMk cId="2035439808" sldId="380"/>
            <ac:picMk id="6" creationId="{DCB7C53C-92FB-A372-E44B-99B0AE3B2250}"/>
          </ac:picMkLst>
        </pc:picChg>
        <pc:picChg chg="del">
          <ac:chgData name="Joey Congrove" userId="fa0928d59056dfea" providerId="LiveId" clId="{A3BCDD0B-D193-4285-9B11-5E36152ABF80}" dt="2023-04-11T20:06:01.506" v="136" actId="478"/>
          <ac:picMkLst>
            <pc:docMk/>
            <pc:sldMk cId="2035439808" sldId="380"/>
            <ac:picMk id="7" creationId="{2E25C40D-D1F3-5C6C-2A85-75016707B298}"/>
          </ac:picMkLst>
        </pc:picChg>
      </pc:sldChg>
      <pc:sldChg chg="addSp delSp modSp add mod">
        <pc:chgData name="Joey Congrove" userId="fa0928d59056dfea" providerId="LiveId" clId="{A3BCDD0B-D193-4285-9B11-5E36152ABF80}" dt="2023-04-11T20:06:55.015" v="142" actId="26606"/>
        <pc:sldMkLst>
          <pc:docMk/>
          <pc:sldMk cId="4152727857" sldId="381"/>
        </pc:sldMkLst>
        <pc:spChg chg="add del mod">
          <ac:chgData name="Joey Congrove" userId="fa0928d59056dfea" providerId="LiveId" clId="{A3BCDD0B-D193-4285-9B11-5E36152ABF80}" dt="2023-04-11T20:06:55.015" v="142" actId="26606"/>
          <ac:spMkLst>
            <pc:docMk/>
            <pc:sldMk cId="4152727857" sldId="381"/>
            <ac:spMk id="4" creationId="{11A536A9-EC90-6BC5-89BA-E8E2B673A268}"/>
          </ac:spMkLst>
        </pc:spChg>
        <pc:spChg chg="del">
          <ac:chgData name="Joey Congrove" userId="fa0928d59056dfea" providerId="LiveId" clId="{A3BCDD0B-D193-4285-9B11-5E36152ABF80}" dt="2023-04-11T20:06:55.015" v="142" actId="26606"/>
          <ac:spMkLst>
            <pc:docMk/>
            <pc:sldMk cId="4152727857" sldId="381"/>
            <ac:spMk id="433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06:55.015" v="142" actId="26606"/>
          <ac:spMkLst>
            <pc:docMk/>
            <pc:sldMk cId="4152727857" sldId="381"/>
            <ac:spMk id="450" creationId="{1FD0F0B6-5415-4254-9E66-BE9C2FB05B27}"/>
          </ac:spMkLst>
        </pc:spChg>
        <pc:picChg chg="add mod">
          <ac:chgData name="Joey Congrove" userId="fa0928d59056dfea" providerId="LiveId" clId="{A3BCDD0B-D193-4285-9B11-5E36152ABF80}" dt="2023-04-11T20:06:55.015" v="142" actId="26606"/>
          <ac:picMkLst>
            <pc:docMk/>
            <pc:sldMk cId="4152727857" sldId="381"/>
            <ac:picMk id="6" creationId="{C67E79DD-A6E5-9BD1-CB1D-E93ED4E7C17A}"/>
          </ac:picMkLst>
        </pc:picChg>
        <pc:picChg chg="del">
          <ac:chgData name="Joey Congrove" userId="fa0928d59056dfea" providerId="LiveId" clId="{A3BCDD0B-D193-4285-9B11-5E36152ABF80}" dt="2023-04-11T20:06:50.662" v="140" actId="478"/>
          <ac:picMkLst>
            <pc:docMk/>
            <pc:sldMk cId="4152727857" sldId="381"/>
            <ac:picMk id="7" creationId="{2E25C40D-D1F3-5C6C-2A85-75016707B298}"/>
          </ac:picMkLst>
        </pc:picChg>
        <pc:cxnChg chg="del">
          <ac:chgData name="Joey Congrove" userId="fa0928d59056dfea" providerId="LiveId" clId="{A3BCDD0B-D193-4285-9B11-5E36152ABF80}" dt="2023-04-11T20:06:55.015" v="142" actId="26606"/>
          <ac:cxnSpMkLst>
            <pc:docMk/>
            <pc:sldMk cId="4152727857" sldId="381"/>
            <ac:cxnSpMk id="427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06:55.015" v="142" actId="26606"/>
          <ac:cxnSpMkLst>
            <pc:docMk/>
            <pc:sldMk cId="4152727857" sldId="381"/>
            <ac:cxnSpMk id="429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06:55.015" v="142" actId="26606"/>
          <ac:cxnSpMkLst>
            <pc:docMk/>
            <pc:sldMk cId="4152727857" sldId="381"/>
            <ac:cxnSpMk id="431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06:55.015" v="142" actId="26606"/>
          <ac:cxnSpMkLst>
            <pc:docMk/>
            <pc:sldMk cId="4152727857" sldId="381"/>
            <ac:cxnSpMk id="435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06:55.015" v="142" actId="26606"/>
          <ac:cxnSpMkLst>
            <pc:docMk/>
            <pc:sldMk cId="4152727857" sldId="381"/>
            <ac:cxnSpMk id="437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06:55.015" v="142" actId="26606"/>
          <ac:cxnSpMkLst>
            <pc:docMk/>
            <pc:sldMk cId="4152727857" sldId="381"/>
            <ac:cxnSpMk id="439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06:55.015" v="142" actId="26606"/>
          <ac:cxnSpMkLst>
            <pc:docMk/>
            <pc:sldMk cId="4152727857" sldId="381"/>
            <ac:cxnSpMk id="444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06:55.015" v="142" actId="26606"/>
          <ac:cxnSpMkLst>
            <pc:docMk/>
            <pc:sldMk cId="4152727857" sldId="381"/>
            <ac:cxnSpMk id="446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06:55.015" v="142" actId="26606"/>
          <ac:cxnSpMkLst>
            <pc:docMk/>
            <pc:sldMk cId="4152727857" sldId="381"/>
            <ac:cxnSpMk id="448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06:55.015" v="142" actId="26606"/>
          <ac:cxnSpMkLst>
            <pc:docMk/>
            <pc:sldMk cId="4152727857" sldId="381"/>
            <ac:cxnSpMk id="452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06:55.015" v="142" actId="26606"/>
          <ac:cxnSpMkLst>
            <pc:docMk/>
            <pc:sldMk cId="4152727857" sldId="381"/>
            <ac:cxnSpMk id="454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06:55.015" v="142" actId="26606"/>
          <ac:cxnSpMkLst>
            <pc:docMk/>
            <pc:sldMk cId="4152727857" sldId="381"/>
            <ac:cxnSpMk id="456" creationId="{A5407E01-913B-484C-A03C-2C64028471C8}"/>
          </ac:cxnSpMkLst>
        </pc:cxnChg>
      </pc:sldChg>
      <pc:sldChg chg="addSp delSp modSp add mod">
        <pc:chgData name="Joey Congrove" userId="fa0928d59056dfea" providerId="LiveId" clId="{A3BCDD0B-D193-4285-9B11-5E36152ABF80}" dt="2023-04-11T20:07:27.422" v="145" actId="26606"/>
        <pc:sldMkLst>
          <pc:docMk/>
          <pc:sldMk cId="2195446096" sldId="382"/>
        </pc:sldMkLst>
        <pc:spChg chg="add del mod">
          <ac:chgData name="Joey Congrove" userId="fa0928d59056dfea" providerId="LiveId" clId="{A3BCDD0B-D193-4285-9B11-5E36152ABF80}" dt="2023-04-11T20:07:27.422" v="145" actId="26606"/>
          <ac:spMkLst>
            <pc:docMk/>
            <pc:sldMk cId="2195446096" sldId="382"/>
            <ac:spMk id="4" creationId="{56858688-9178-B819-7F1D-922279132B8F}"/>
          </ac:spMkLst>
        </pc:spChg>
        <pc:spChg chg="del">
          <ac:chgData name="Joey Congrove" userId="fa0928d59056dfea" providerId="LiveId" clId="{A3BCDD0B-D193-4285-9B11-5E36152ABF80}" dt="2023-04-11T20:07:27.422" v="145" actId="26606"/>
          <ac:spMkLst>
            <pc:docMk/>
            <pc:sldMk cId="2195446096" sldId="382"/>
            <ac:spMk id="433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07:27.422" v="145" actId="26606"/>
          <ac:spMkLst>
            <pc:docMk/>
            <pc:sldMk cId="2195446096" sldId="382"/>
            <ac:spMk id="450" creationId="{1FD0F0B6-5415-4254-9E66-BE9C2FB05B27}"/>
          </ac:spMkLst>
        </pc:spChg>
        <pc:picChg chg="add mod">
          <ac:chgData name="Joey Congrove" userId="fa0928d59056dfea" providerId="LiveId" clId="{A3BCDD0B-D193-4285-9B11-5E36152ABF80}" dt="2023-04-11T20:07:27.422" v="145" actId="26606"/>
          <ac:picMkLst>
            <pc:docMk/>
            <pc:sldMk cId="2195446096" sldId="382"/>
            <ac:picMk id="6" creationId="{796F39F6-BE44-671E-3A60-A9D92E190773}"/>
          </ac:picMkLst>
        </pc:picChg>
        <pc:picChg chg="del">
          <ac:chgData name="Joey Congrove" userId="fa0928d59056dfea" providerId="LiveId" clId="{A3BCDD0B-D193-4285-9B11-5E36152ABF80}" dt="2023-04-11T20:07:22.926" v="143" actId="478"/>
          <ac:picMkLst>
            <pc:docMk/>
            <pc:sldMk cId="2195446096" sldId="382"/>
            <ac:picMk id="7" creationId="{2E25C40D-D1F3-5C6C-2A85-75016707B298}"/>
          </ac:picMkLst>
        </pc:picChg>
        <pc:cxnChg chg="del">
          <ac:chgData name="Joey Congrove" userId="fa0928d59056dfea" providerId="LiveId" clId="{A3BCDD0B-D193-4285-9B11-5E36152ABF80}" dt="2023-04-11T20:07:27.422" v="145" actId="26606"/>
          <ac:cxnSpMkLst>
            <pc:docMk/>
            <pc:sldMk cId="2195446096" sldId="382"/>
            <ac:cxnSpMk id="427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07:27.422" v="145" actId="26606"/>
          <ac:cxnSpMkLst>
            <pc:docMk/>
            <pc:sldMk cId="2195446096" sldId="382"/>
            <ac:cxnSpMk id="429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07:27.422" v="145" actId="26606"/>
          <ac:cxnSpMkLst>
            <pc:docMk/>
            <pc:sldMk cId="2195446096" sldId="382"/>
            <ac:cxnSpMk id="431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07:27.422" v="145" actId="26606"/>
          <ac:cxnSpMkLst>
            <pc:docMk/>
            <pc:sldMk cId="2195446096" sldId="382"/>
            <ac:cxnSpMk id="435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07:27.422" v="145" actId="26606"/>
          <ac:cxnSpMkLst>
            <pc:docMk/>
            <pc:sldMk cId="2195446096" sldId="382"/>
            <ac:cxnSpMk id="437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07:27.422" v="145" actId="26606"/>
          <ac:cxnSpMkLst>
            <pc:docMk/>
            <pc:sldMk cId="2195446096" sldId="382"/>
            <ac:cxnSpMk id="439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07:27.422" v="145" actId="26606"/>
          <ac:cxnSpMkLst>
            <pc:docMk/>
            <pc:sldMk cId="2195446096" sldId="382"/>
            <ac:cxnSpMk id="444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07:27.422" v="145" actId="26606"/>
          <ac:cxnSpMkLst>
            <pc:docMk/>
            <pc:sldMk cId="2195446096" sldId="382"/>
            <ac:cxnSpMk id="446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07:27.422" v="145" actId="26606"/>
          <ac:cxnSpMkLst>
            <pc:docMk/>
            <pc:sldMk cId="2195446096" sldId="382"/>
            <ac:cxnSpMk id="448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07:27.422" v="145" actId="26606"/>
          <ac:cxnSpMkLst>
            <pc:docMk/>
            <pc:sldMk cId="2195446096" sldId="382"/>
            <ac:cxnSpMk id="452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07:27.422" v="145" actId="26606"/>
          <ac:cxnSpMkLst>
            <pc:docMk/>
            <pc:sldMk cId="2195446096" sldId="382"/>
            <ac:cxnSpMk id="454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07:27.422" v="145" actId="26606"/>
          <ac:cxnSpMkLst>
            <pc:docMk/>
            <pc:sldMk cId="2195446096" sldId="382"/>
            <ac:cxnSpMk id="456" creationId="{A5407E01-913B-484C-A03C-2C64028471C8}"/>
          </ac:cxnSpMkLst>
        </pc:cxnChg>
      </pc:sldChg>
      <pc:sldChg chg="addSp delSp modSp add mod">
        <pc:chgData name="Joey Congrove" userId="fa0928d59056dfea" providerId="LiveId" clId="{A3BCDD0B-D193-4285-9B11-5E36152ABF80}" dt="2023-04-11T20:08:00.208" v="148" actId="26606"/>
        <pc:sldMkLst>
          <pc:docMk/>
          <pc:sldMk cId="3285590218" sldId="383"/>
        </pc:sldMkLst>
        <pc:spChg chg="add del mod">
          <ac:chgData name="Joey Congrove" userId="fa0928d59056dfea" providerId="LiveId" clId="{A3BCDD0B-D193-4285-9B11-5E36152ABF80}" dt="2023-04-11T20:08:00.208" v="148" actId="26606"/>
          <ac:spMkLst>
            <pc:docMk/>
            <pc:sldMk cId="3285590218" sldId="383"/>
            <ac:spMk id="4" creationId="{5C6D63B1-E9B4-1195-C243-6299D815F73A}"/>
          </ac:spMkLst>
        </pc:spChg>
        <pc:spChg chg="del">
          <ac:chgData name="Joey Congrove" userId="fa0928d59056dfea" providerId="LiveId" clId="{A3BCDD0B-D193-4285-9B11-5E36152ABF80}" dt="2023-04-11T20:08:00.208" v="148" actId="26606"/>
          <ac:spMkLst>
            <pc:docMk/>
            <pc:sldMk cId="3285590218" sldId="383"/>
            <ac:spMk id="433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08:00.208" v="148" actId="26606"/>
          <ac:spMkLst>
            <pc:docMk/>
            <pc:sldMk cId="3285590218" sldId="383"/>
            <ac:spMk id="450" creationId="{1FD0F0B6-5415-4254-9E66-BE9C2FB05B27}"/>
          </ac:spMkLst>
        </pc:spChg>
        <pc:picChg chg="add mod">
          <ac:chgData name="Joey Congrove" userId="fa0928d59056dfea" providerId="LiveId" clId="{A3BCDD0B-D193-4285-9B11-5E36152ABF80}" dt="2023-04-11T20:08:00.208" v="148" actId="26606"/>
          <ac:picMkLst>
            <pc:docMk/>
            <pc:sldMk cId="3285590218" sldId="383"/>
            <ac:picMk id="6" creationId="{27CA371A-FE4A-A92B-C716-E4C5BBA56F7D}"/>
          </ac:picMkLst>
        </pc:picChg>
        <pc:picChg chg="del">
          <ac:chgData name="Joey Congrove" userId="fa0928d59056dfea" providerId="LiveId" clId="{A3BCDD0B-D193-4285-9B11-5E36152ABF80}" dt="2023-04-11T20:07:56.055" v="146" actId="478"/>
          <ac:picMkLst>
            <pc:docMk/>
            <pc:sldMk cId="3285590218" sldId="383"/>
            <ac:picMk id="7" creationId="{2E25C40D-D1F3-5C6C-2A85-75016707B298}"/>
          </ac:picMkLst>
        </pc:picChg>
        <pc:cxnChg chg="del">
          <ac:chgData name="Joey Congrove" userId="fa0928d59056dfea" providerId="LiveId" clId="{A3BCDD0B-D193-4285-9B11-5E36152ABF80}" dt="2023-04-11T20:08:00.208" v="148" actId="26606"/>
          <ac:cxnSpMkLst>
            <pc:docMk/>
            <pc:sldMk cId="3285590218" sldId="383"/>
            <ac:cxnSpMk id="427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08:00.208" v="148" actId="26606"/>
          <ac:cxnSpMkLst>
            <pc:docMk/>
            <pc:sldMk cId="3285590218" sldId="383"/>
            <ac:cxnSpMk id="429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08:00.208" v="148" actId="26606"/>
          <ac:cxnSpMkLst>
            <pc:docMk/>
            <pc:sldMk cId="3285590218" sldId="383"/>
            <ac:cxnSpMk id="431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08:00.208" v="148" actId="26606"/>
          <ac:cxnSpMkLst>
            <pc:docMk/>
            <pc:sldMk cId="3285590218" sldId="383"/>
            <ac:cxnSpMk id="435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08:00.208" v="148" actId="26606"/>
          <ac:cxnSpMkLst>
            <pc:docMk/>
            <pc:sldMk cId="3285590218" sldId="383"/>
            <ac:cxnSpMk id="437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08:00.208" v="148" actId="26606"/>
          <ac:cxnSpMkLst>
            <pc:docMk/>
            <pc:sldMk cId="3285590218" sldId="383"/>
            <ac:cxnSpMk id="439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08:00.208" v="148" actId="26606"/>
          <ac:cxnSpMkLst>
            <pc:docMk/>
            <pc:sldMk cId="3285590218" sldId="383"/>
            <ac:cxnSpMk id="444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08:00.208" v="148" actId="26606"/>
          <ac:cxnSpMkLst>
            <pc:docMk/>
            <pc:sldMk cId="3285590218" sldId="383"/>
            <ac:cxnSpMk id="446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08:00.208" v="148" actId="26606"/>
          <ac:cxnSpMkLst>
            <pc:docMk/>
            <pc:sldMk cId="3285590218" sldId="383"/>
            <ac:cxnSpMk id="448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08:00.208" v="148" actId="26606"/>
          <ac:cxnSpMkLst>
            <pc:docMk/>
            <pc:sldMk cId="3285590218" sldId="383"/>
            <ac:cxnSpMk id="452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08:00.208" v="148" actId="26606"/>
          <ac:cxnSpMkLst>
            <pc:docMk/>
            <pc:sldMk cId="3285590218" sldId="383"/>
            <ac:cxnSpMk id="454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08:00.208" v="148" actId="26606"/>
          <ac:cxnSpMkLst>
            <pc:docMk/>
            <pc:sldMk cId="3285590218" sldId="383"/>
            <ac:cxnSpMk id="456" creationId="{A5407E01-913B-484C-A03C-2C64028471C8}"/>
          </ac:cxnSpMkLst>
        </pc:cxnChg>
      </pc:sldChg>
      <pc:sldChg chg="addSp delSp modSp add mod">
        <pc:chgData name="Joey Congrove" userId="fa0928d59056dfea" providerId="LiveId" clId="{A3BCDD0B-D193-4285-9B11-5E36152ABF80}" dt="2023-04-11T20:08:35.971" v="151" actId="26606"/>
        <pc:sldMkLst>
          <pc:docMk/>
          <pc:sldMk cId="2266486297" sldId="384"/>
        </pc:sldMkLst>
        <pc:spChg chg="add del mod">
          <ac:chgData name="Joey Congrove" userId="fa0928d59056dfea" providerId="LiveId" clId="{A3BCDD0B-D193-4285-9B11-5E36152ABF80}" dt="2023-04-11T20:08:35.971" v="151" actId="26606"/>
          <ac:spMkLst>
            <pc:docMk/>
            <pc:sldMk cId="2266486297" sldId="384"/>
            <ac:spMk id="4" creationId="{ED23CCE2-2099-559E-5BEB-2D8E1499DC60}"/>
          </ac:spMkLst>
        </pc:spChg>
        <pc:spChg chg="del">
          <ac:chgData name="Joey Congrove" userId="fa0928d59056dfea" providerId="LiveId" clId="{A3BCDD0B-D193-4285-9B11-5E36152ABF80}" dt="2023-04-11T20:08:35.971" v="151" actId="26606"/>
          <ac:spMkLst>
            <pc:docMk/>
            <pc:sldMk cId="2266486297" sldId="384"/>
            <ac:spMk id="433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08:35.971" v="151" actId="26606"/>
          <ac:spMkLst>
            <pc:docMk/>
            <pc:sldMk cId="2266486297" sldId="384"/>
            <ac:spMk id="450" creationId="{1FD0F0B6-5415-4254-9E66-BE9C2FB05B27}"/>
          </ac:spMkLst>
        </pc:spChg>
        <pc:picChg chg="add mod">
          <ac:chgData name="Joey Congrove" userId="fa0928d59056dfea" providerId="LiveId" clId="{A3BCDD0B-D193-4285-9B11-5E36152ABF80}" dt="2023-04-11T20:08:35.971" v="151" actId="26606"/>
          <ac:picMkLst>
            <pc:docMk/>
            <pc:sldMk cId="2266486297" sldId="384"/>
            <ac:picMk id="6" creationId="{5B4352B6-A385-2633-D451-010DAD79E42E}"/>
          </ac:picMkLst>
        </pc:picChg>
        <pc:picChg chg="del">
          <ac:chgData name="Joey Congrove" userId="fa0928d59056dfea" providerId="LiveId" clId="{A3BCDD0B-D193-4285-9B11-5E36152ABF80}" dt="2023-04-11T20:08:32.116" v="149" actId="478"/>
          <ac:picMkLst>
            <pc:docMk/>
            <pc:sldMk cId="2266486297" sldId="384"/>
            <ac:picMk id="7" creationId="{2E25C40D-D1F3-5C6C-2A85-75016707B298}"/>
          </ac:picMkLst>
        </pc:picChg>
        <pc:cxnChg chg="del">
          <ac:chgData name="Joey Congrove" userId="fa0928d59056dfea" providerId="LiveId" clId="{A3BCDD0B-D193-4285-9B11-5E36152ABF80}" dt="2023-04-11T20:08:35.971" v="151" actId="26606"/>
          <ac:cxnSpMkLst>
            <pc:docMk/>
            <pc:sldMk cId="2266486297" sldId="384"/>
            <ac:cxnSpMk id="427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08:35.971" v="151" actId="26606"/>
          <ac:cxnSpMkLst>
            <pc:docMk/>
            <pc:sldMk cId="2266486297" sldId="384"/>
            <ac:cxnSpMk id="429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08:35.971" v="151" actId="26606"/>
          <ac:cxnSpMkLst>
            <pc:docMk/>
            <pc:sldMk cId="2266486297" sldId="384"/>
            <ac:cxnSpMk id="431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08:35.971" v="151" actId="26606"/>
          <ac:cxnSpMkLst>
            <pc:docMk/>
            <pc:sldMk cId="2266486297" sldId="384"/>
            <ac:cxnSpMk id="435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08:35.971" v="151" actId="26606"/>
          <ac:cxnSpMkLst>
            <pc:docMk/>
            <pc:sldMk cId="2266486297" sldId="384"/>
            <ac:cxnSpMk id="437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08:35.971" v="151" actId="26606"/>
          <ac:cxnSpMkLst>
            <pc:docMk/>
            <pc:sldMk cId="2266486297" sldId="384"/>
            <ac:cxnSpMk id="439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08:35.971" v="151" actId="26606"/>
          <ac:cxnSpMkLst>
            <pc:docMk/>
            <pc:sldMk cId="2266486297" sldId="384"/>
            <ac:cxnSpMk id="444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08:35.971" v="151" actId="26606"/>
          <ac:cxnSpMkLst>
            <pc:docMk/>
            <pc:sldMk cId="2266486297" sldId="384"/>
            <ac:cxnSpMk id="446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08:35.971" v="151" actId="26606"/>
          <ac:cxnSpMkLst>
            <pc:docMk/>
            <pc:sldMk cId="2266486297" sldId="384"/>
            <ac:cxnSpMk id="448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08:35.971" v="151" actId="26606"/>
          <ac:cxnSpMkLst>
            <pc:docMk/>
            <pc:sldMk cId="2266486297" sldId="384"/>
            <ac:cxnSpMk id="452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08:35.971" v="151" actId="26606"/>
          <ac:cxnSpMkLst>
            <pc:docMk/>
            <pc:sldMk cId="2266486297" sldId="384"/>
            <ac:cxnSpMk id="454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08:35.971" v="151" actId="26606"/>
          <ac:cxnSpMkLst>
            <pc:docMk/>
            <pc:sldMk cId="2266486297" sldId="384"/>
            <ac:cxnSpMk id="456" creationId="{A5407E01-913B-484C-A03C-2C64028471C8}"/>
          </ac:cxnSpMkLst>
        </pc:cxnChg>
      </pc:sldChg>
      <pc:sldChg chg="addSp delSp modSp add mod">
        <pc:chgData name="Joey Congrove" userId="fa0928d59056dfea" providerId="LiveId" clId="{A3BCDD0B-D193-4285-9B11-5E36152ABF80}" dt="2023-04-11T20:10:10.593" v="156" actId="26606"/>
        <pc:sldMkLst>
          <pc:docMk/>
          <pc:sldMk cId="4229402812" sldId="385"/>
        </pc:sldMkLst>
        <pc:spChg chg="add del mod">
          <ac:chgData name="Joey Congrove" userId="fa0928d59056dfea" providerId="LiveId" clId="{A3BCDD0B-D193-4285-9B11-5E36152ABF80}" dt="2023-04-11T20:10:10.593" v="156" actId="26606"/>
          <ac:spMkLst>
            <pc:docMk/>
            <pc:sldMk cId="4229402812" sldId="385"/>
            <ac:spMk id="4" creationId="{91A4C250-4CE7-91AE-84BE-5D27DB2EF436}"/>
          </ac:spMkLst>
        </pc:spChg>
        <pc:spChg chg="del">
          <ac:chgData name="Joey Congrove" userId="fa0928d59056dfea" providerId="LiveId" clId="{A3BCDD0B-D193-4285-9B11-5E36152ABF80}" dt="2023-04-11T20:10:10.593" v="156" actId="26606"/>
          <ac:spMkLst>
            <pc:docMk/>
            <pc:sldMk cId="4229402812" sldId="385"/>
            <ac:spMk id="450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10:10.593" v="156" actId="26606"/>
          <ac:spMkLst>
            <pc:docMk/>
            <pc:sldMk cId="4229402812" sldId="385"/>
            <ac:spMk id="467" creationId="{1FD0F0B6-5415-4254-9E66-BE9C2FB05B27}"/>
          </ac:spMkLst>
        </pc:spChg>
        <pc:picChg chg="del">
          <ac:chgData name="Joey Congrove" userId="fa0928d59056dfea" providerId="LiveId" clId="{A3BCDD0B-D193-4285-9B11-5E36152ABF80}" dt="2023-04-11T20:10:04.899" v="154" actId="478"/>
          <ac:picMkLst>
            <pc:docMk/>
            <pc:sldMk cId="4229402812" sldId="385"/>
            <ac:picMk id="6" creationId="{5B4352B6-A385-2633-D451-010DAD79E42E}"/>
          </ac:picMkLst>
        </pc:picChg>
        <pc:picChg chg="add mod">
          <ac:chgData name="Joey Congrove" userId="fa0928d59056dfea" providerId="LiveId" clId="{A3BCDD0B-D193-4285-9B11-5E36152ABF80}" dt="2023-04-11T20:10:10.593" v="156" actId="26606"/>
          <ac:picMkLst>
            <pc:docMk/>
            <pc:sldMk cId="4229402812" sldId="385"/>
            <ac:picMk id="7" creationId="{5E1FA30E-6F19-C8B3-FD99-7A214F5ACC0E}"/>
          </ac:picMkLst>
        </pc:picChg>
        <pc:cxnChg chg="del">
          <ac:chgData name="Joey Congrove" userId="fa0928d59056dfea" providerId="LiveId" clId="{A3BCDD0B-D193-4285-9B11-5E36152ABF80}" dt="2023-04-11T20:10:10.593" v="156" actId="26606"/>
          <ac:cxnSpMkLst>
            <pc:docMk/>
            <pc:sldMk cId="4229402812" sldId="385"/>
            <ac:cxnSpMk id="444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10:10.593" v="156" actId="26606"/>
          <ac:cxnSpMkLst>
            <pc:docMk/>
            <pc:sldMk cId="4229402812" sldId="385"/>
            <ac:cxnSpMk id="446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10:10.593" v="156" actId="26606"/>
          <ac:cxnSpMkLst>
            <pc:docMk/>
            <pc:sldMk cId="4229402812" sldId="385"/>
            <ac:cxnSpMk id="448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10:10.593" v="156" actId="26606"/>
          <ac:cxnSpMkLst>
            <pc:docMk/>
            <pc:sldMk cId="4229402812" sldId="385"/>
            <ac:cxnSpMk id="452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10:10.593" v="156" actId="26606"/>
          <ac:cxnSpMkLst>
            <pc:docMk/>
            <pc:sldMk cId="4229402812" sldId="385"/>
            <ac:cxnSpMk id="454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10:10.593" v="156" actId="26606"/>
          <ac:cxnSpMkLst>
            <pc:docMk/>
            <pc:sldMk cId="4229402812" sldId="385"/>
            <ac:cxnSpMk id="456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10:10.593" v="156" actId="26606"/>
          <ac:cxnSpMkLst>
            <pc:docMk/>
            <pc:sldMk cId="4229402812" sldId="385"/>
            <ac:cxnSpMk id="461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10:10.593" v="156" actId="26606"/>
          <ac:cxnSpMkLst>
            <pc:docMk/>
            <pc:sldMk cId="4229402812" sldId="385"/>
            <ac:cxnSpMk id="463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10:10.593" v="156" actId="26606"/>
          <ac:cxnSpMkLst>
            <pc:docMk/>
            <pc:sldMk cId="4229402812" sldId="385"/>
            <ac:cxnSpMk id="465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10:10.593" v="156" actId="26606"/>
          <ac:cxnSpMkLst>
            <pc:docMk/>
            <pc:sldMk cId="4229402812" sldId="385"/>
            <ac:cxnSpMk id="469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10:10.593" v="156" actId="26606"/>
          <ac:cxnSpMkLst>
            <pc:docMk/>
            <pc:sldMk cId="4229402812" sldId="385"/>
            <ac:cxnSpMk id="471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10:10.593" v="156" actId="26606"/>
          <ac:cxnSpMkLst>
            <pc:docMk/>
            <pc:sldMk cId="4229402812" sldId="385"/>
            <ac:cxnSpMk id="473" creationId="{A5407E01-913B-484C-A03C-2C64028471C8}"/>
          </ac:cxnSpMkLst>
        </pc:cxnChg>
      </pc:sldChg>
      <pc:sldChg chg="addSp delSp modSp add mod">
        <pc:chgData name="Joey Congrove" userId="fa0928d59056dfea" providerId="LiveId" clId="{A3BCDD0B-D193-4285-9B11-5E36152ABF80}" dt="2023-04-11T20:10:39.208" v="159" actId="26606"/>
        <pc:sldMkLst>
          <pc:docMk/>
          <pc:sldMk cId="1156991841" sldId="386"/>
        </pc:sldMkLst>
        <pc:spChg chg="add del mod">
          <ac:chgData name="Joey Congrove" userId="fa0928d59056dfea" providerId="LiveId" clId="{A3BCDD0B-D193-4285-9B11-5E36152ABF80}" dt="2023-04-11T20:10:39.208" v="159" actId="26606"/>
          <ac:spMkLst>
            <pc:docMk/>
            <pc:sldMk cId="1156991841" sldId="386"/>
            <ac:spMk id="4" creationId="{35273D82-6383-938F-D96E-6D26DA55CE59}"/>
          </ac:spMkLst>
        </pc:spChg>
        <pc:spChg chg="del">
          <ac:chgData name="Joey Congrove" userId="fa0928d59056dfea" providerId="LiveId" clId="{A3BCDD0B-D193-4285-9B11-5E36152ABF80}" dt="2023-04-11T20:10:39.208" v="159" actId="26606"/>
          <ac:spMkLst>
            <pc:docMk/>
            <pc:sldMk cId="1156991841" sldId="386"/>
            <ac:spMk id="450" creationId="{1FD0F0B6-5415-4254-9E66-BE9C2FB05B27}"/>
          </ac:spMkLst>
        </pc:spChg>
        <pc:spChg chg="add">
          <ac:chgData name="Joey Congrove" userId="fa0928d59056dfea" providerId="LiveId" clId="{A3BCDD0B-D193-4285-9B11-5E36152ABF80}" dt="2023-04-11T20:10:39.208" v="159" actId="26606"/>
          <ac:spMkLst>
            <pc:docMk/>
            <pc:sldMk cId="1156991841" sldId="386"/>
            <ac:spMk id="467" creationId="{1FD0F0B6-5415-4254-9E66-BE9C2FB05B27}"/>
          </ac:spMkLst>
        </pc:spChg>
        <pc:picChg chg="del">
          <ac:chgData name="Joey Congrove" userId="fa0928d59056dfea" providerId="LiveId" clId="{A3BCDD0B-D193-4285-9B11-5E36152ABF80}" dt="2023-04-11T20:10:35.510" v="157" actId="478"/>
          <ac:picMkLst>
            <pc:docMk/>
            <pc:sldMk cId="1156991841" sldId="386"/>
            <ac:picMk id="6" creationId="{5B4352B6-A385-2633-D451-010DAD79E42E}"/>
          </ac:picMkLst>
        </pc:picChg>
        <pc:picChg chg="add mod">
          <ac:chgData name="Joey Congrove" userId="fa0928d59056dfea" providerId="LiveId" clId="{A3BCDD0B-D193-4285-9B11-5E36152ABF80}" dt="2023-04-11T20:10:39.208" v="159" actId="26606"/>
          <ac:picMkLst>
            <pc:docMk/>
            <pc:sldMk cId="1156991841" sldId="386"/>
            <ac:picMk id="7" creationId="{1FF4D145-D343-7BC1-333A-61B7DE456291}"/>
          </ac:picMkLst>
        </pc:picChg>
        <pc:cxnChg chg="del">
          <ac:chgData name="Joey Congrove" userId="fa0928d59056dfea" providerId="LiveId" clId="{A3BCDD0B-D193-4285-9B11-5E36152ABF80}" dt="2023-04-11T20:10:39.208" v="159" actId="26606"/>
          <ac:cxnSpMkLst>
            <pc:docMk/>
            <pc:sldMk cId="1156991841" sldId="386"/>
            <ac:cxnSpMk id="444" creationId="{A240FCEE-B6E2-46D0-9BB0-F45F79545E9D}"/>
          </ac:cxnSpMkLst>
        </pc:cxnChg>
        <pc:cxnChg chg="del">
          <ac:chgData name="Joey Congrove" userId="fa0928d59056dfea" providerId="LiveId" clId="{A3BCDD0B-D193-4285-9B11-5E36152ABF80}" dt="2023-04-11T20:10:39.208" v="159" actId="26606"/>
          <ac:cxnSpMkLst>
            <pc:docMk/>
            <pc:sldMk cId="1156991841" sldId="386"/>
            <ac:cxnSpMk id="446" creationId="{3BD2FB83-3783-4477-80B5-DA5BF10BAF57}"/>
          </ac:cxnSpMkLst>
        </pc:cxnChg>
        <pc:cxnChg chg="del">
          <ac:chgData name="Joey Congrove" userId="fa0928d59056dfea" providerId="LiveId" clId="{A3BCDD0B-D193-4285-9B11-5E36152ABF80}" dt="2023-04-11T20:10:39.208" v="159" actId="26606"/>
          <ac:cxnSpMkLst>
            <pc:docMk/>
            <pc:sldMk cId="1156991841" sldId="386"/>
            <ac:cxnSpMk id="448" creationId="{E83EA203-71D5-49C0-9626-FFA8E46787B0}"/>
          </ac:cxnSpMkLst>
        </pc:cxnChg>
        <pc:cxnChg chg="del">
          <ac:chgData name="Joey Congrove" userId="fa0928d59056dfea" providerId="LiveId" clId="{A3BCDD0B-D193-4285-9B11-5E36152ABF80}" dt="2023-04-11T20:10:39.208" v="159" actId="26606"/>
          <ac:cxnSpMkLst>
            <pc:docMk/>
            <pc:sldMk cId="1156991841" sldId="386"/>
            <ac:cxnSpMk id="452" creationId="{8D66FEA8-8B71-461B-95A4-855374AB4C28}"/>
          </ac:cxnSpMkLst>
        </pc:cxnChg>
        <pc:cxnChg chg="del">
          <ac:chgData name="Joey Congrove" userId="fa0928d59056dfea" providerId="LiveId" clId="{A3BCDD0B-D193-4285-9B11-5E36152ABF80}" dt="2023-04-11T20:10:39.208" v="159" actId="26606"/>
          <ac:cxnSpMkLst>
            <pc:docMk/>
            <pc:sldMk cId="1156991841" sldId="386"/>
            <ac:cxnSpMk id="454" creationId="{7A4B168A-A51F-4C91-A9E4-A2F203CB9DAA}"/>
          </ac:cxnSpMkLst>
        </pc:cxnChg>
        <pc:cxnChg chg="del">
          <ac:chgData name="Joey Congrove" userId="fa0928d59056dfea" providerId="LiveId" clId="{A3BCDD0B-D193-4285-9B11-5E36152ABF80}" dt="2023-04-11T20:10:39.208" v="159" actId="26606"/>
          <ac:cxnSpMkLst>
            <pc:docMk/>
            <pc:sldMk cId="1156991841" sldId="386"/>
            <ac:cxnSpMk id="456" creationId="{A5407E01-913B-484C-A03C-2C64028471C8}"/>
          </ac:cxnSpMkLst>
        </pc:cxnChg>
        <pc:cxnChg chg="add">
          <ac:chgData name="Joey Congrove" userId="fa0928d59056dfea" providerId="LiveId" clId="{A3BCDD0B-D193-4285-9B11-5E36152ABF80}" dt="2023-04-11T20:10:39.208" v="159" actId="26606"/>
          <ac:cxnSpMkLst>
            <pc:docMk/>
            <pc:sldMk cId="1156991841" sldId="386"/>
            <ac:cxnSpMk id="461" creationId="{A240FCEE-B6E2-46D0-9BB0-F45F79545E9D}"/>
          </ac:cxnSpMkLst>
        </pc:cxnChg>
        <pc:cxnChg chg="add">
          <ac:chgData name="Joey Congrove" userId="fa0928d59056dfea" providerId="LiveId" clId="{A3BCDD0B-D193-4285-9B11-5E36152ABF80}" dt="2023-04-11T20:10:39.208" v="159" actId="26606"/>
          <ac:cxnSpMkLst>
            <pc:docMk/>
            <pc:sldMk cId="1156991841" sldId="386"/>
            <ac:cxnSpMk id="463" creationId="{3BD2FB83-3783-4477-80B5-DA5BF10BAF57}"/>
          </ac:cxnSpMkLst>
        </pc:cxnChg>
        <pc:cxnChg chg="add">
          <ac:chgData name="Joey Congrove" userId="fa0928d59056dfea" providerId="LiveId" clId="{A3BCDD0B-D193-4285-9B11-5E36152ABF80}" dt="2023-04-11T20:10:39.208" v="159" actId="26606"/>
          <ac:cxnSpMkLst>
            <pc:docMk/>
            <pc:sldMk cId="1156991841" sldId="386"/>
            <ac:cxnSpMk id="465" creationId="{E83EA203-71D5-49C0-9626-FFA8E46787B0}"/>
          </ac:cxnSpMkLst>
        </pc:cxnChg>
        <pc:cxnChg chg="add">
          <ac:chgData name="Joey Congrove" userId="fa0928d59056dfea" providerId="LiveId" clId="{A3BCDD0B-D193-4285-9B11-5E36152ABF80}" dt="2023-04-11T20:10:39.208" v="159" actId="26606"/>
          <ac:cxnSpMkLst>
            <pc:docMk/>
            <pc:sldMk cId="1156991841" sldId="386"/>
            <ac:cxnSpMk id="469" creationId="{8D66FEA8-8B71-461B-95A4-855374AB4C28}"/>
          </ac:cxnSpMkLst>
        </pc:cxnChg>
        <pc:cxnChg chg="add">
          <ac:chgData name="Joey Congrove" userId="fa0928d59056dfea" providerId="LiveId" clId="{A3BCDD0B-D193-4285-9B11-5E36152ABF80}" dt="2023-04-11T20:10:39.208" v="159" actId="26606"/>
          <ac:cxnSpMkLst>
            <pc:docMk/>
            <pc:sldMk cId="1156991841" sldId="386"/>
            <ac:cxnSpMk id="471" creationId="{7A4B168A-A51F-4C91-A9E4-A2F203CB9DAA}"/>
          </ac:cxnSpMkLst>
        </pc:cxnChg>
        <pc:cxnChg chg="add">
          <ac:chgData name="Joey Congrove" userId="fa0928d59056dfea" providerId="LiveId" clId="{A3BCDD0B-D193-4285-9B11-5E36152ABF80}" dt="2023-04-11T20:10:39.208" v="159" actId="26606"/>
          <ac:cxnSpMkLst>
            <pc:docMk/>
            <pc:sldMk cId="1156991841" sldId="386"/>
            <ac:cxnSpMk id="473" creationId="{A5407E01-913B-484C-A03C-2C64028471C8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73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594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814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69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50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00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6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299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0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647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884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6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8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E70C9-6264-E8EE-A5B7-FB2F6659A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601" y="4840264"/>
            <a:ext cx="8044280" cy="1215547"/>
          </a:xfrm>
        </p:spPr>
        <p:txBody>
          <a:bodyPr anchor="ctr">
            <a:normAutofit/>
          </a:bodyPr>
          <a:lstStyle/>
          <a:p>
            <a:r>
              <a:rPr lang="en-US"/>
              <a:t>Stocks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2170B-59CD-01AC-7911-55A9AD380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9720" y="4753342"/>
            <a:ext cx="2519973" cy="1389390"/>
          </a:xfrm>
        </p:spPr>
        <p:txBody>
          <a:bodyPr anchor="ctr">
            <a:normAutofit/>
          </a:bodyPr>
          <a:lstStyle/>
          <a:p>
            <a:endParaRPr lang="en-US" dirty="0"/>
          </a:p>
        </p:txBody>
      </p:sp>
      <p:pic>
        <p:nvPicPr>
          <p:cNvPr id="45" name="Picture 3" descr="Stock exchange numbers">
            <a:extLst>
              <a:ext uri="{FF2B5EF4-FFF2-40B4-BE49-F238E27FC236}">
                <a16:creationId xmlns:a16="http://schemas.microsoft.com/office/drawing/2014/main" id="{F689D10C-23C4-75B9-FC24-D341C7AB1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86" b="26073"/>
          <a:stretch/>
        </p:blipFill>
        <p:spPr>
          <a:xfrm>
            <a:off x="-6781" y="1"/>
            <a:ext cx="12198782" cy="4042122"/>
          </a:xfrm>
          <a:prstGeom prst="rect">
            <a:avLst/>
          </a:prstGeom>
        </p:spPr>
      </p:pic>
      <p:cxnSp>
        <p:nvCxnSpPr>
          <p:cNvPr id="46" name="Straight Connector 10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2">
            <a:extLst>
              <a:ext uri="{FF2B5EF4-FFF2-40B4-BE49-F238E27FC236}">
                <a16:creationId xmlns:a16="http://schemas.microsoft.com/office/drawing/2014/main" id="{0A54810C-5CC0-45D3-BD8F-C4407F92F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7300" y="4610607"/>
            <a:ext cx="0" cy="1674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64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Volatility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02172D-910B-C24D-88A8-5E987C3471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9095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7" name="Rectangle 296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285AE8-B25A-B149-E249-3171E7B734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513933"/>
            <a:ext cx="6923447" cy="3825204"/>
          </a:xfrm>
          <a:prstGeom prst="rect">
            <a:avLst/>
          </a:prstGeom>
        </p:spPr>
      </p:pic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9055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4" name="Rectangle 313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176569-0BDE-AECA-0317-CECDA22E23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513933"/>
            <a:ext cx="6923447" cy="3825204"/>
          </a:xfrm>
          <a:prstGeom prst="rect">
            <a:avLst/>
          </a:prstGeom>
        </p:spPr>
      </p:pic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0933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1" name="Rectangle 330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079C68-6CA5-1A58-23CB-7577F46F4A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96625"/>
            <a:ext cx="6923447" cy="3859821"/>
          </a:xfrm>
          <a:prstGeom prst="rect">
            <a:avLst/>
          </a:prstGeom>
        </p:spPr>
      </p:pic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4972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8" name="Rectangle 347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BDAC2B-6E1F-BAEB-F3F5-FDFA2C1D2D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513933"/>
            <a:ext cx="6923447" cy="3825204"/>
          </a:xfrm>
          <a:prstGeom prst="rect">
            <a:avLst/>
          </a:prstGeom>
        </p:spPr>
      </p:pic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6362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5DA9F6-0A91-516F-74E0-39612BB3E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822960"/>
            <a:ext cx="3463784" cy="3454604"/>
          </a:xfrm>
        </p:spPr>
        <p:txBody>
          <a:bodyPr>
            <a:normAutofit/>
          </a:bodyPr>
          <a:lstStyle/>
          <a:p>
            <a:r>
              <a:rPr lang="en-US" dirty="0"/>
              <a:t>Cryptos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0DE11-0645-7247-F62F-DBF19DEB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496" y="4446150"/>
            <a:ext cx="3474600" cy="1457405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03B7646B-DD85-1AF0-4BD9-F8ECE6E60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2" y="1185069"/>
            <a:ext cx="6923447" cy="448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223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5DA9F6-0A91-516F-74E0-39612BB3E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822960"/>
            <a:ext cx="3463784" cy="3454604"/>
          </a:xfrm>
        </p:spPr>
        <p:txBody>
          <a:bodyPr>
            <a:normAutofit/>
          </a:bodyPr>
          <a:lstStyle/>
          <a:p>
            <a:r>
              <a:rPr lang="en-US" dirty="0"/>
              <a:t>Cryptos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0DE11-0645-7247-F62F-DBF19DEB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496" y="4446150"/>
            <a:ext cx="3474600" cy="1457405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8C844E7-9116-4587-423D-232290421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2" y="1384119"/>
            <a:ext cx="6923447" cy="408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557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5DA9F6-0A91-516F-74E0-39612BB3E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822960"/>
            <a:ext cx="3463784" cy="3454604"/>
          </a:xfrm>
        </p:spPr>
        <p:txBody>
          <a:bodyPr>
            <a:normAutofit/>
          </a:bodyPr>
          <a:lstStyle/>
          <a:p>
            <a:r>
              <a:rPr lang="en-US" dirty="0"/>
              <a:t>Cryptos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0DE11-0645-7247-F62F-DBF19DEB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496" y="4446150"/>
            <a:ext cx="3474600" cy="1457405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588C89E-68E5-47F5-B454-5B41E7347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2" y="1340847"/>
            <a:ext cx="6923447" cy="417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80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5DA9F6-0A91-516F-74E0-39612BB3E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822960"/>
            <a:ext cx="3463784" cy="3454604"/>
          </a:xfrm>
        </p:spPr>
        <p:txBody>
          <a:bodyPr>
            <a:normAutofit/>
          </a:bodyPr>
          <a:lstStyle/>
          <a:p>
            <a:r>
              <a:rPr lang="en-US" dirty="0"/>
              <a:t>Cryptos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0DE11-0645-7247-F62F-DBF19DEB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496" y="4446150"/>
            <a:ext cx="3474600" cy="1457405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91AF5F33-389A-2F08-2089-43197148A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2" y="1159106"/>
            <a:ext cx="6923447" cy="453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176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5DA9F6-0A91-516F-74E0-39612BB3E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822960"/>
            <a:ext cx="3463784" cy="3454604"/>
          </a:xfrm>
        </p:spPr>
        <p:txBody>
          <a:bodyPr>
            <a:normAutofit/>
          </a:bodyPr>
          <a:lstStyle/>
          <a:p>
            <a:r>
              <a:rPr lang="en-US" dirty="0"/>
              <a:t>Cryptos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0DE11-0645-7247-F62F-DBF19DEB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496" y="4446150"/>
            <a:ext cx="3474600" cy="1457405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83945FD-66F0-6DC6-5C40-115F3F1FC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5382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5DA9F6-0A91-516F-74E0-39612BB3E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822960"/>
            <a:ext cx="3463784" cy="3454604"/>
          </a:xfrm>
        </p:spPr>
        <p:txBody>
          <a:bodyPr>
            <a:normAutofit/>
          </a:bodyPr>
          <a:lstStyle/>
          <a:p>
            <a:r>
              <a:rPr lang="en-US" dirty="0"/>
              <a:t>Cryptos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0DE11-0645-7247-F62F-DBF19DEB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496" y="4446150"/>
            <a:ext cx="3474600" cy="1457405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54084FC-2AA6-25B2-FBE5-AA10A89B1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52" y="1487970"/>
            <a:ext cx="6923447" cy="387713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992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Volatility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3CBB39-CECD-09B2-895E-4DCA4A5B37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87970"/>
            <a:ext cx="6923447" cy="3877130"/>
          </a:xfrm>
          <a:prstGeom prst="rect">
            <a:avLst/>
          </a:prstGeom>
        </p:spPr>
      </p:pic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2074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5DA9F6-0A91-516F-74E0-39612BB3E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822960"/>
            <a:ext cx="3463784" cy="3454604"/>
          </a:xfrm>
        </p:spPr>
        <p:txBody>
          <a:bodyPr>
            <a:normAutofit/>
          </a:bodyPr>
          <a:lstStyle/>
          <a:p>
            <a:r>
              <a:rPr lang="en-US" dirty="0"/>
              <a:t>Cryptos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0DE11-0645-7247-F62F-DBF19DEB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496" y="4446150"/>
            <a:ext cx="3474600" cy="1457405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5E8EC00A-252A-F583-81AF-AD7A8B740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2" y="1262958"/>
            <a:ext cx="6923447" cy="432715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0986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5DA9F6-0A91-516F-74E0-39612BB3E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822960"/>
            <a:ext cx="3463784" cy="3454604"/>
          </a:xfrm>
        </p:spPr>
        <p:txBody>
          <a:bodyPr>
            <a:normAutofit/>
          </a:bodyPr>
          <a:lstStyle/>
          <a:p>
            <a:r>
              <a:rPr lang="en-US" dirty="0"/>
              <a:t>Cryptos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0DE11-0645-7247-F62F-DBF19DEB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496" y="4446150"/>
            <a:ext cx="3474600" cy="1457405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24D3456-AB1C-3A8F-01BA-162A8ABBF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2" y="1262958"/>
            <a:ext cx="6923447" cy="432715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2678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5DA9F6-0A91-516F-74E0-39612BB3E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822960"/>
            <a:ext cx="3463784" cy="3454604"/>
          </a:xfrm>
        </p:spPr>
        <p:txBody>
          <a:bodyPr>
            <a:normAutofit/>
          </a:bodyPr>
          <a:lstStyle/>
          <a:p>
            <a:r>
              <a:rPr lang="en-US" dirty="0"/>
              <a:t>Cryptos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0DE11-0645-7247-F62F-DBF19DEB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496" y="4446150"/>
            <a:ext cx="3474600" cy="1457405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8D2010AE-AEE5-4250-CA43-FCD277405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2" y="1306230"/>
            <a:ext cx="6923447" cy="424061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7309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5DA9F6-0A91-516F-74E0-39612BB3E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822960"/>
            <a:ext cx="3463784" cy="3454604"/>
          </a:xfrm>
        </p:spPr>
        <p:txBody>
          <a:bodyPr>
            <a:normAutofit/>
          </a:bodyPr>
          <a:lstStyle/>
          <a:p>
            <a:r>
              <a:rPr lang="en-US" dirty="0"/>
              <a:t>Cryptos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0DE11-0645-7247-F62F-DBF19DEB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496" y="4446150"/>
            <a:ext cx="3474600" cy="1457405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F90579B-C729-7F1C-B8C5-ACD8D4B50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2" y="1211032"/>
            <a:ext cx="6923447" cy="443100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8065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5DA9F6-0A91-516F-74E0-39612BB3E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822960"/>
            <a:ext cx="3463784" cy="3454604"/>
          </a:xfrm>
        </p:spPr>
        <p:txBody>
          <a:bodyPr>
            <a:normAutofit/>
          </a:bodyPr>
          <a:lstStyle/>
          <a:p>
            <a:r>
              <a:rPr lang="en-US" dirty="0"/>
              <a:t>Cryptos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0DE11-0645-7247-F62F-DBF19DEB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496" y="4446150"/>
            <a:ext cx="3474600" cy="1457405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E2A2A9F-BBA0-DE2B-A8CC-E3CAE38E1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2" y="1262958"/>
            <a:ext cx="6923447" cy="432715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5204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5DA9F6-0A91-516F-74E0-39612BB3E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822960"/>
            <a:ext cx="3463784" cy="3454604"/>
          </a:xfrm>
        </p:spPr>
        <p:txBody>
          <a:bodyPr>
            <a:normAutofit/>
          </a:bodyPr>
          <a:lstStyle/>
          <a:p>
            <a:r>
              <a:rPr lang="en-US" dirty="0"/>
              <a:t>Cryptos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0DE11-0645-7247-F62F-DBF19DEB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496" y="4446150"/>
            <a:ext cx="3474600" cy="1457405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C6EEB99-34BF-E0F5-C2D2-AE9B11182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2" y="1314884"/>
            <a:ext cx="6923447" cy="422330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958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Volatility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B960E4-2A28-8943-47BD-A2F665282B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0662"/>
            <a:ext cx="6923447" cy="3911747"/>
          </a:xfrm>
          <a:prstGeom prst="rect">
            <a:avLst/>
          </a:prstGeom>
        </p:spPr>
      </p:pic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714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Volatility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805B36-A4A5-5503-4D6E-A208CE8661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92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Volatility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23AB48-97CB-CF88-C557-F9ECD13BE2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627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9" name="Rectangle 228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Sector</a:t>
            </a:r>
            <a:br>
              <a:rPr lang="en-US" sz="4800" dirty="0"/>
            </a:br>
            <a:endParaRPr lang="en-US" sz="4800" dirty="0"/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C27D2C5-4436-8F3C-A25B-408D2A7A84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87970"/>
            <a:ext cx="6923447" cy="3877130"/>
          </a:xfrm>
          <a:prstGeom prst="rect">
            <a:avLst/>
          </a:prstGeom>
        </p:spPr>
      </p:pic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870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6" name="Rectangle 24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Sector</a:t>
            </a:r>
            <a:br>
              <a:rPr lang="en-US" sz="4800" dirty="0"/>
            </a:br>
            <a:endParaRPr lang="en-US" sz="4800" dirty="0"/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08C667-2FAA-DCFD-CB36-0A592491A5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62007"/>
            <a:ext cx="6923447" cy="3929056"/>
          </a:xfrm>
          <a:prstGeom prst="rect">
            <a:avLst/>
          </a:prstGeom>
        </p:spPr>
      </p:pic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423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6" name="Rectangle 24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Sector</a:t>
            </a:r>
            <a:br>
              <a:rPr lang="en-US" sz="4800" dirty="0"/>
            </a:br>
            <a:endParaRPr lang="en-US" sz="4800" dirty="0"/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7B9C575-9002-B01D-6222-0FDD92E815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505278"/>
            <a:ext cx="6923447" cy="3842514"/>
          </a:xfrm>
          <a:prstGeom prst="rect">
            <a:avLst/>
          </a:prstGeom>
        </p:spPr>
      </p:pic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958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Sector</a:t>
            </a:r>
            <a:br>
              <a:rPr lang="en-US" sz="4800" dirty="0"/>
            </a:br>
            <a:endParaRPr lang="en-US" sz="4800" dirty="0"/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9740CAD-48E6-060F-25AC-3C3793E134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251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6" name="Rectangle 24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Sector</a:t>
            </a:r>
            <a:br>
              <a:rPr lang="en-US" sz="4800" dirty="0"/>
            </a:br>
            <a:endParaRPr lang="en-US" sz="4800" dirty="0"/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BA6E23-A8E6-5DC8-F2EA-F0C480406A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87970"/>
            <a:ext cx="6923447" cy="3877130"/>
          </a:xfrm>
          <a:prstGeom prst="rect">
            <a:avLst/>
          </a:prstGeom>
        </p:spPr>
      </p:pic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15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3509192" cy="20081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QUICK Lesson (SP 500)</a:t>
            </a:r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1BEBE0C-2F54-67E2-DABF-E9EB32DC4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502" y="3066892"/>
            <a:ext cx="3276598" cy="28564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dirty="0"/>
              <a:t>Compare to other long term indexes and look at regression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09A9338-1D3F-4F0E-114C-ED5D5006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120" y="1508328"/>
            <a:ext cx="6913366" cy="388876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802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6" name="Rectangle 24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Industry</a:t>
            </a: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9DBE98-1843-DE92-1692-F7AED369F8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849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Industry</a:t>
            </a: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9FA703-5A79-BA64-A953-276F0C7189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87970"/>
            <a:ext cx="6923447" cy="3877130"/>
          </a:xfrm>
          <a:prstGeom prst="rect">
            <a:avLst/>
          </a:prstGeom>
        </p:spPr>
      </p:pic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94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Industry</a:t>
            </a: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6864EB-6512-43DB-F95C-CCD965E8D7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96625"/>
            <a:ext cx="6923447" cy="3859821"/>
          </a:xfrm>
          <a:prstGeom prst="rect">
            <a:avLst/>
          </a:prstGeom>
        </p:spPr>
      </p:pic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055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Industry</a:t>
            </a: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E91065-C868-AD4E-07F0-93C3BCA295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447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dirty="0"/>
              <a:t>Industry</a:t>
            </a:r>
            <a:br>
              <a:rPr lang="en-US" sz="3700" dirty="0"/>
            </a:br>
            <a:br>
              <a:rPr lang="en-US" sz="3700" dirty="0"/>
            </a:br>
            <a:endParaRPr lang="en-US" sz="3700" dirty="0"/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689E09-8F3B-1546-1D32-F657F56062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61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Industry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D92694-D739-83DA-832B-F241AD29D5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0662"/>
            <a:ext cx="6923447" cy="3911747"/>
          </a:xfrm>
          <a:prstGeom prst="rect">
            <a:avLst/>
          </a:prstGeom>
        </p:spPr>
      </p:pic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616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Industry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5FF41B3-EED3-D19D-0F62-705539053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106" y="948475"/>
            <a:ext cx="7028686" cy="393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75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Industry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8B98D-2FE8-2B23-8846-A61ACA1823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1CF4AC-7088-948F-9168-CFD68174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859" y="822960"/>
            <a:ext cx="7394409" cy="416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01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3" name="Rectangle 43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Industry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25C40D-D1F3-5C6C-2A85-75016707B2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007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0" name="Rectangle 449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Industry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B6FE9C-1FE0-917E-8C64-DBDB17AA05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87970"/>
            <a:ext cx="6923447" cy="3877130"/>
          </a:xfrm>
          <a:prstGeom prst="rect">
            <a:avLst/>
          </a:prstGeom>
        </p:spPr>
      </p:pic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072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53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55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57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" name="Rectangle 59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3509192" cy="20081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Beta (Bear Vs Bull)</a:t>
            </a:r>
          </a:p>
        </p:txBody>
      </p:sp>
      <p:cxnSp>
        <p:nvCxnSpPr>
          <p:cNvPr id="72" name="Straight Connector 61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1BEBE0C-2F54-67E2-DABF-E9EB32DC4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502" y="3066892"/>
            <a:ext cx="3276598" cy="2856476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1800" dirty="0"/>
          </a:p>
        </p:txBody>
      </p:sp>
      <p:cxnSp>
        <p:nvCxnSpPr>
          <p:cNvPr id="73" name="Straight Connector 63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248755-CA5B-9B18-28D9-A6D0ECFE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120" y="1525612"/>
            <a:ext cx="6913366" cy="3854201"/>
          </a:xfrm>
          <a:prstGeom prst="rect">
            <a:avLst/>
          </a:prstGeom>
        </p:spPr>
      </p:pic>
      <p:cxnSp>
        <p:nvCxnSpPr>
          <p:cNvPr id="74" name="Straight Connector 65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C459623-6859-930F-0857-1BB810155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331" y="2165863"/>
            <a:ext cx="864147" cy="59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81646AA-9F25-4D99-B626-D1C60052E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98" y="3535295"/>
            <a:ext cx="985610" cy="74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041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0" name="Rectangle 449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Industry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706AAD-78FA-C785-1ACE-F984154469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87970"/>
            <a:ext cx="6923447" cy="3877130"/>
          </a:xfrm>
          <a:prstGeom prst="rect">
            <a:avLst/>
          </a:prstGeom>
        </p:spPr>
      </p:pic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448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0" name="Rectangle 449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Industry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84E3E8-7E8E-C888-82E1-BAED28D8AF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87970"/>
            <a:ext cx="6923447" cy="3877130"/>
          </a:xfrm>
          <a:prstGeom prst="rect">
            <a:avLst/>
          </a:prstGeom>
        </p:spPr>
      </p:pic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674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0" name="Rectangle 449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Industry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450037-8EBC-B551-F5FC-D0F31937FB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0662"/>
            <a:ext cx="6923447" cy="3911747"/>
          </a:xfrm>
          <a:prstGeom prst="rect">
            <a:avLst/>
          </a:prstGeom>
        </p:spPr>
      </p:pic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239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0" name="Rectangle 449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Industry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0F1F9E-A5E9-C80B-631F-9A9D3718A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331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0" name="Rectangle 449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Industry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B55207-AFBA-F372-35CA-A92013F7CA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0662"/>
            <a:ext cx="6923447" cy="3911747"/>
          </a:xfrm>
          <a:prstGeom prst="rect">
            <a:avLst/>
          </a:prstGeom>
        </p:spPr>
      </p:pic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797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0" name="Rectangle 449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Industry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7BE486-BC40-55B1-CF17-EA96A77FDF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87970"/>
            <a:ext cx="6923447" cy="3877130"/>
          </a:xfrm>
          <a:prstGeom prst="rect">
            <a:avLst/>
          </a:prstGeom>
        </p:spPr>
      </p:pic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397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3" name="Rectangle 43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Industry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7D4ED-24F9-0D5C-7F06-CF8814D33D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7C53C-92FB-A372-E44B-99B0AE3B2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289" y="568520"/>
            <a:ext cx="7453555" cy="417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39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0" name="Rectangle 449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Industry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7E79DD-A6E5-9BD1-CB1D-E93ED4E7C1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727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0" name="Rectangle 449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Industry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6F39F6-BE44-671E-3A60-A9D92E1907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446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0" name="Rectangle 449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Industry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A371A-FE4A-A92B-C716-E4C5BBA56F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590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Straight Connector 78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80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82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6" name="Rectangle 84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3509192" cy="20081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Beta (Bear Vs Bull)</a:t>
            </a:r>
          </a:p>
        </p:txBody>
      </p:sp>
      <p:cxnSp>
        <p:nvCxnSpPr>
          <p:cNvPr id="97" name="Straight Connector 86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88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8B7BA0A-C994-2CD7-9DBC-5C40B25B9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120" y="1508328"/>
            <a:ext cx="6913366" cy="3888769"/>
          </a:xfrm>
          <a:prstGeom prst="rect">
            <a:avLst/>
          </a:prstGeom>
        </p:spPr>
      </p:pic>
      <p:cxnSp>
        <p:nvCxnSpPr>
          <p:cNvPr id="99" name="Straight Connector 90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49C7B3-2585-0521-06F4-9883A0317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508" y="3178337"/>
            <a:ext cx="985610" cy="74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96CB522-F822-B563-5EB2-C05AEE5C6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331" y="2091896"/>
            <a:ext cx="864147" cy="59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950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0" name="Rectangle 449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Industry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4352B6-A385-2633-D451-010DAD79E4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87970"/>
            <a:ext cx="6923447" cy="3877130"/>
          </a:xfrm>
          <a:prstGeom prst="rect">
            <a:avLst/>
          </a:prstGeom>
        </p:spPr>
      </p:pic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486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7" name="Rectangle 466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Industry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1FA30E-6F19-C8B3-FD99-7A214F5ACC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402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7" name="Rectangle 466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Industry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F4D145-D343-7BC1-333A-61B7DE4562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0662"/>
            <a:ext cx="6923447" cy="3911747"/>
          </a:xfrm>
          <a:prstGeom prst="rect">
            <a:avLst/>
          </a:prstGeom>
        </p:spPr>
      </p:pic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991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0" name="Rectangle 279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ETF’s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E597EB39-AF4E-8633-1669-088ACE3168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0662"/>
            <a:ext cx="6923447" cy="3911747"/>
          </a:xfrm>
          <a:prstGeom prst="rect">
            <a:avLst/>
          </a:prstGeom>
        </p:spPr>
      </p:pic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244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ETF’s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E8C58C-9B35-2C78-851D-87F012968D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87970"/>
            <a:ext cx="6923447" cy="3877130"/>
          </a:xfrm>
          <a:prstGeom prst="rect">
            <a:avLst/>
          </a:prstGeom>
        </p:spPr>
      </p:pic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38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ETF’s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CD3232-F43C-1405-A96C-ADE274547A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87970"/>
            <a:ext cx="6923447" cy="3877130"/>
          </a:xfrm>
          <a:prstGeom prst="rect">
            <a:avLst/>
          </a:prstGeom>
        </p:spPr>
      </p:pic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656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ETF’s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917F5A-0050-6245-64F6-47E4EBA20C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0662"/>
            <a:ext cx="6923447" cy="3911747"/>
          </a:xfrm>
          <a:prstGeom prst="rect">
            <a:avLst/>
          </a:prstGeom>
        </p:spPr>
      </p:pic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589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ETF’s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150B48-8939-791E-1984-2DFB9C75E6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A84781-2793-3722-3B86-9B9A6ABF0D74}"/>
              </a:ext>
            </a:extLst>
          </p:cNvPr>
          <p:cNvSpPr txBox="1"/>
          <p:nvPr/>
        </p:nvSpPr>
        <p:spPr>
          <a:xfrm>
            <a:off x="382724" y="3241869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best performing low vol </a:t>
            </a:r>
            <a:r>
              <a:rPr lang="en-US" dirty="0" err="1"/>
              <a:t>etfs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13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5" name="Rectangle 364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39995F3A-ABB5-0C75-4A3C-5E38BAF019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2" y="1453354"/>
            <a:ext cx="6923447" cy="3946362"/>
          </a:xfrm>
          <a:prstGeom prst="rect">
            <a:avLst/>
          </a:prstGeom>
        </p:spPr>
      </p:pic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806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9" name="Rectangle 398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EA78F6-F062-5A97-A5D8-968C05CBAE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0662"/>
            <a:ext cx="6923447" cy="3911747"/>
          </a:xfrm>
          <a:prstGeom prst="rect">
            <a:avLst/>
          </a:prstGeom>
        </p:spPr>
      </p:pic>
      <p:cxnSp>
        <p:nvCxnSpPr>
          <p:cNvPr id="405" name="Straight Connector 404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105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3509192" cy="20081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Beta (Bear Vs Bull)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1BEBE0C-2F54-67E2-DABF-E9EB32DC4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502" y="3066892"/>
            <a:ext cx="3276598" cy="2856476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1800" dirty="0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1A2B50-2EC7-3DCA-B787-53F24C15B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120" y="1508328"/>
            <a:ext cx="6913366" cy="3888769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973C35B-6417-400C-9CD1-E9D1A955B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988" y="3822903"/>
            <a:ext cx="864147" cy="59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4C1C5FB-02DD-1E13-C0E1-FCA2EFF9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954" y="2895811"/>
            <a:ext cx="985610" cy="74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4712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B75225CF-C59F-7189-ECF9-D9E3F09FB5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2" y="1557206"/>
            <a:ext cx="6923447" cy="3738659"/>
          </a:xfrm>
          <a:prstGeom prst="rect">
            <a:avLst/>
          </a:prstGeom>
        </p:spPr>
      </p:pic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494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1B626A-DEC8-90CE-26D4-24FD020894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96625"/>
            <a:ext cx="6923447" cy="3859821"/>
          </a:xfrm>
          <a:prstGeom prst="rect">
            <a:avLst/>
          </a:prstGeom>
        </p:spPr>
      </p:pic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92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1" name="Rectangle 330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9155DF3-699A-8956-531A-E2A18FA80E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023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4" name="Rectangle 313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6A6DD7-9DC5-7CD7-FEFB-C33FCBC136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763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4" name="Rectangle 313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CE829A-5CDB-3E60-FF9A-AEF0DDCC51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061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1" name="Rectangle 330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E8D8B1-0E8F-2E19-D905-4A1BB6201E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0662"/>
            <a:ext cx="6923447" cy="3911747"/>
          </a:xfrm>
          <a:prstGeom prst="rect">
            <a:avLst/>
          </a:prstGeom>
        </p:spPr>
      </p:pic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794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1" name="Rectangle 330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7B3383-92FC-1128-3750-7CD94EB67E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264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8" name="Rectangle 347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F3A4B0-14B4-BA00-5924-D175261557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0662"/>
            <a:ext cx="6923447" cy="3911747"/>
          </a:xfrm>
          <a:prstGeom prst="rect">
            <a:avLst/>
          </a:prstGeom>
        </p:spPr>
      </p:pic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065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A79C38-371D-5EDF-6DCF-6F866B5121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0049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3" name="Rectangle 43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620F62-62BB-52D6-F8FC-1720BBF2C3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87970"/>
            <a:ext cx="6923447" cy="3877130"/>
          </a:xfrm>
          <a:prstGeom prst="rect">
            <a:avLst/>
          </a:prstGeom>
        </p:spPr>
      </p:pic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119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3509192" cy="20081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Beta (Bear Vs Bull)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1BEBE0C-2F54-67E2-DABF-E9EB32DC4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502" y="3066892"/>
            <a:ext cx="3276598" cy="2856476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1800" dirty="0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7597591-EB28-D422-E1BA-401491C5B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120" y="1525612"/>
            <a:ext cx="6913366" cy="3854201"/>
          </a:xfrm>
          <a:prstGeom prst="rect">
            <a:avLst/>
          </a:prstGeom>
        </p:spPr>
      </p:pic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D1E286A5-E0BA-BFA9-5E5D-4F2B7F54D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386" y="3545075"/>
            <a:ext cx="985610" cy="74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4E43FB-666D-E681-B342-13E56ABB2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429" y="3694168"/>
            <a:ext cx="864147" cy="59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7674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3" name="Rectangle 43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A2B2D64C-3A27-638F-B956-778310B108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2" y="1375465"/>
            <a:ext cx="6923447" cy="4102140"/>
          </a:xfrm>
          <a:prstGeom prst="rect">
            <a:avLst/>
          </a:prstGeom>
        </p:spPr>
      </p:pic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4252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28315C-1612-A90C-8DFE-05D910A3B0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515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3" name="Rectangle 43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C10749-F450-B9DD-D63C-643EDF2CED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865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3" name="Rectangle 43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E765179E-BAFE-3F2D-C324-6C3E0D8B0A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2" y="1444699"/>
            <a:ext cx="6923447" cy="3963673"/>
          </a:xfrm>
          <a:prstGeom prst="rect">
            <a:avLst/>
          </a:prstGeom>
        </p:spPr>
      </p:pic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5660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5B0E4-6985-799D-1358-022BC1D5D9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744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0" name="Rectangle 449">
            <a:extLst>
              <a:ext uri="{FF2B5EF4-FFF2-40B4-BE49-F238E27FC236}">
                <a16:creationId xmlns:a16="http://schemas.microsoft.com/office/drawing/2014/main" id="{D26BC87E-DCC8-4E66-972D-A587756DF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898392" cy="50497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8B45C962-0D68-4A01-9627-70DEBBC36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175" y="571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F1D89FBF-493B-4E7D-B511-7E40674F6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24500" y="573971"/>
            <a:ext cx="0" cy="5712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1A12AD-B664-6B19-6400-6AE7BE0CC5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0384" y="1393128"/>
            <a:ext cx="5820112" cy="3288362"/>
          </a:xfrm>
          <a:prstGeom prst="rect">
            <a:avLst/>
          </a:prstGeom>
        </p:spPr>
      </p:pic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4BCC744E-5590-4542-B37F-B764470BF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176" y="6286500"/>
            <a:ext cx="110433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0108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0" name="Rectangle 449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75C505C0-6D23-2BFB-BD88-37CBBE3CFC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2" y="1470662"/>
            <a:ext cx="6923447" cy="3911747"/>
          </a:xfrm>
          <a:prstGeom prst="rect">
            <a:avLst/>
          </a:prstGeom>
        </p:spPr>
      </p:pic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0199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0BFFDE-2871-4473-D98D-43EFD51660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909FC5-B8E4-5F38-E77E-ABC4D5D7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65" y="925613"/>
            <a:ext cx="8878069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74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3" name="Rectangle 43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D3BAB9-3C59-049F-AEE6-D0E1CA4FE0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0662"/>
            <a:ext cx="6923447" cy="3911747"/>
          </a:xfrm>
          <a:prstGeom prst="rect">
            <a:avLst/>
          </a:prstGeom>
        </p:spPr>
      </p:pic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882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EFDDE8-435A-7F00-B956-BF20312927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03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Beta (Bear Vs Bull)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6F4A5C-22FD-CF31-C2F2-ED85919257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CBC175C7-0167-0AC8-90BB-D442DE19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293" y="3054332"/>
            <a:ext cx="985610" cy="74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6AAA7A-B9B7-08EF-8FC5-BEE45A62A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672" y="4077990"/>
            <a:ext cx="864147" cy="59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2127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3" name="Rectangle 43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BC6E95-7471-FABA-DB1B-C1EF4F8FC3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0662"/>
            <a:ext cx="6923447" cy="3911747"/>
          </a:xfrm>
          <a:prstGeom prst="rect">
            <a:avLst/>
          </a:prstGeom>
        </p:spPr>
      </p:pic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8645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8A4657-DFD5-F90D-8C9B-8CF5060C26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87970"/>
            <a:ext cx="6923447" cy="3877130"/>
          </a:xfrm>
          <a:prstGeom prst="rect">
            <a:avLst/>
          </a:prstGeom>
        </p:spPr>
      </p:pic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360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3" name="Rectangle 43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6FA288-135F-607C-C72A-93D5DE11CF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96625"/>
            <a:ext cx="6923447" cy="3859821"/>
          </a:xfrm>
          <a:prstGeom prst="rect">
            <a:avLst/>
          </a:prstGeom>
        </p:spPr>
      </p:pic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8251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96E057-FD40-A6D5-B584-742037A030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0662"/>
            <a:ext cx="6923447" cy="3911747"/>
          </a:xfrm>
          <a:prstGeom prst="rect">
            <a:avLst/>
          </a:prstGeom>
        </p:spPr>
      </p:pic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5199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93EF9-4387-45E9-CA84-5D9F777B36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89C85-7C4B-FA7C-1B4E-6EEC49777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121" y="678057"/>
            <a:ext cx="7251189" cy="407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717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547632-9491-9159-FD6B-B52377FAEA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0430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3" name="Rectangle 43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7B6A65-14BE-11E7-AB34-18DAFDF1DF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8556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161B68-0773-B29C-156F-B2279E81EB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0662"/>
            <a:ext cx="6923447" cy="3911747"/>
          </a:xfrm>
          <a:prstGeom prst="rect">
            <a:avLst/>
          </a:prstGeom>
        </p:spPr>
      </p:pic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21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3" name="Rectangle 43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756FEA-E240-1401-F6B2-2D4535B5FA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1188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8DAEDE6-A046-8667-FAF4-3F24814FF7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0662"/>
            <a:ext cx="6923447" cy="3911747"/>
          </a:xfrm>
          <a:prstGeom prst="rect">
            <a:avLst/>
          </a:prstGeom>
        </p:spPr>
      </p:pic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515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1" name="Rectangle 160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Beta (Bear Vs Bull)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01C7D9-A972-9E19-C969-C3634F7A16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0662"/>
            <a:ext cx="6923447" cy="3911747"/>
          </a:xfrm>
          <a:prstGeom prst="rect">
            <a:avLst/>
          </a:prstGeom>
        </p:spPr>
      </p:pic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7E95CB87-E3F4-74A8-8F8B-1DD27C183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827" y="3905361"/>
            <a:ext cx="985610" cy="74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AD87F8-FE8A-3B64-1EFC-D2312D1D8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335" y="3310048"/>
            <a:ext cx="864147" cy="59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4552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3" name="Rectangle 43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5877E-2061-3B4A-5816-B09FE805FD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9457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081B1D-1003-5A2A-16C1-4474E5D0AA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0662"/>
            <a:ext cx="6923447" cy="3911747"/>
          </a:xfrm>
          <a:prstGeom prst="rect">
            <a:avLst/>
          </a:prstGeom>
        </p:spPr>
      </p:pic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7067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3" name="Rectangle 43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0FFDE1-F8BB-296A-96BA-7B0442999A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655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35D1F-7720-2E91-9595-95C595181B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6298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2CA7908-AF28-817F-818E-791120074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678057"/>
            <a:ext cx="7728139" cy="43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010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CD8769-C3BB-C6BD-7A78-6D4FF48181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87970"/>
            <a:ext cx="6923447" cy="3877130"/>
          </a:xfrm>
          <a:prstGeom prst="rect">
            <a:avLst/>
          </a:prstGeom>
        </p:spPr>
      </p:pic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6688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3" name="Rectangle 43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ACE48B-AF4A-C8B6-8B12-85527333A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61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658090-F62A-2E80-4C1F-24E2C2EE6C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0662"/>
            <a:ext cx="6923447" cy="3911747"/>
          </a:xfrm>
          <a:prstGeom prst="rect">
            <a:avLst/>
          </a:prstGeom>
        </p:spPr>
      </p:pic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2900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3D338-8EA0-42ED-8503-675A41CD93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FB3E19-0E38-4891-44B7-7AFD97CDC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571500"/>
            <a:ext cx="7783213" cy="438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22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826AFC-E5F1-A932-1965-15A2C2E986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87970"/>
            <a:ext cx="6923447" cy="3877130"/>
          </a:xfrm>
          <a:prstGeom prst="rect">
            <a:avLst/>
          </a:prstGeom>
        </p:spPr>
      </p:pic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31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8" name="Rectangle 177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Volatility</a:t>
            </a:r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EC5EFD-1F52-85B0-5376-9B0642F5B3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87970"/>
            <a:ext cx="6923447" cy="3877130"/>
          </a:xfrm>
          <a:prstGeom prst="rect">
            <a:avLst/>
          </a:prstGeom>
        </p:spPr>
      </p:pic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889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3" name="Rectangle 43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BEEBBA-5745-0F50-F7A3-F7DB4FDCC4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87970"/>
            <a:ext cx="6923447" cy="3877130"/>
          </a:xfrm>
          <a:prstGeom prst="rect">
            <a:avLst/>
          </a:prstGeom>
        </p:spPr>
      </p:pic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9906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3" name="Rectangle 43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F53F41-C516-CEA7-D5A5-DFCF328F2B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62007"/>
            <a:ext cx="6923447" cy="3929056"/>
          </a:xfrm>
          <a:prstGeom prst="rect">
            <a:avLst/>
          </a:prstGeom>
        </p:spPr>
      </p:pic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6198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0" name="Rectangle 449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B60663-879A-492D-D430-38F942177E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0662"/>
            <a:ext cx="6923447" cy="3911747"/>
          </a:xfrm>
          <a:prstGeom prst="rect">
            <a:avLst/>
          </a:prstGeom>
        </p:spPr>
      </p:pic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765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0" name="Rectangle 449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48F14A-5DB2-CFC8-7744-46EC920EA3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9315"/>
            <a:ext cx="6923447" cy="3894440"/>
          </a:xfrm>
          <a:prstGeom prst="rect">
            <a:avLst/>
          </a:prstGeom>
        </p:spPr>
      </p:pic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896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7" name="Rectangle 466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516957-CED2-32D9-BF57-2B95E0AE55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470662"/>
            <a:ext cx="6923447" cy="3911747"/>
          </a:xfrm>
          <a:prstGeom prst="rect">
            <a:avLst/>
          </a:prstGeom>
        </p:spPr>
      </p:pic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8620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5" name="Rectangle 364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416E3C-F684-A478-69BD-40E765E1D6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505278"/>
            <a:ext cx="6923447" cy="3842514"/>
          </a:xfrm>
          <a:prstGeom prst="rect">
            <a:avLst/>
          </a:prstGeom>
        </p:spPr>
      </p:pic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8734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2" name="Rectangle 381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D5ADA9-399B-EBCD-48AD-F31EF680B8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505278"/>
            <a:ext cx="6923447" cy="3842514"/>
          </a:xfrm>
          <a:prstGeom prst="rect">
            <a:avLst/>
          </a:prstGeom>
        </p:spPr>
      </p:pic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0375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2" name="Rectangle 381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4B625E-41B6-F462-9C30-CB35E79FF2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505278"/>
            <a:ext cx="6923447" cy="3842514"/>
          </a:xfrm>
          <a:prstGeom prst="rect">
            <a:avLst/>
          </a:prstGeom>
        </p:spPr>
      </p:pic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4145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2" name="Rectangle 381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4B625E-41B6-F462-9C30-CB35E79FF2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505278"/>
            <a:ext cx="6923447" cy="3842514"/>
          </a:xfrm>
          <a:prstGeom prst="rect">
            <a:avLst/>
          </a:prstGeom>
        </p:spPr>
      </p:pic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4044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0" name="Rectangle 279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9D7C-E893-0430-5E9F-FA975716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Stock’s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D216C6-058B-7230-BDC3-E00474A6E2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7052" y="1513933"/>
            <a:ext cx="6923447" cy="3825204"/>
          </a:xfrm>
          <a:prstGeom prst="rect">
            <a:avLst/>
          </a:prstGeom>
        </p:spPr>
      </p:pic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440039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nalogousFromDarkSeedLeftStep">
      <a:dk1>
        <a:srgbClr val="000000"/>
      </a:dk1>
      <a:lt1>
        <a:srgbClr val="FFFFFF"/>
      </a:lt1>
      <a:dk2>
        <a:srgbClr val="362441"/>
      </a:dk2>
      <a:lt2>
        <a:srgbClr val="E8E2E8"/>
      </a:lt2>
      <a:accent1>
        <a:srgbClr val="47B54A"/>
      </a:accent1>
      <a:accent2>
        <a:srgbClr val="69B13B"/>
      </a:accent2>
      <a:accent3>
        <a:srgbClr val="95A942"/>
      </a:accent3>
      <a:accent4>
        <a:srgbClr val="B1973B"/>
      </a:accent4>
      <a:accent5>
        <a:srgbClr val="C3784D"/>
      </a:accent5>
      <a:accent6>
        <a:srgbClr val="B13B41"/>
      </a:accent6>
      <a:hlink>
        <a:srgbClr val="AB7539"/>
      </a:hlink>
      <a:folHlink>
        <a:srgbClr val="7F7F7F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418</Words>
  <Application>Microsoft Office PowerPoint</Application>
  <PresentationFormat>Widescreen</PresentationFormat>
  <Paragraphs>117</Paragraphs>
  <Slides>115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19" baseType="lpstr">
      <vt:lpstr>Batang</vt:lpstr>
      <vt:lpstr>Arial</vt:lpstr>
      <vt:lpstr>Avenir Next LT Pro Light</vt:lpstr>
      <vt:lpstr>AlignmentVTI</vt:lpstr>
      <vt:lpstr>Stocks</vt:lpstr>
      <vt:lpstr>QUICK Lesson (SP 500)</vt:lpstr>
      <vt:lpstr>Beta (Bear Vs Bull)</vt:lpstr>
      <vt:lpstr>Beta (Bear Vs Bull)</vt:lpstr>
      <vt:lpstr>Beta (Bear Vs Bull)</vt:lpstr>
      <vt:lpstr>Beta (Bear Vs Bull)</vt:lpstr>
      <vt:lpstr>Beta (Bear Vs Bull)</vt:lpstr>
      <vt:lpstr>Beta (Bear Vs Bull)</vt:lpstr>
      <vt:lpstr>Volatility</vt:lpstr>
      <vt:lpstr>Volatility</vt:lpstr>
      <vt:lpstr>Volatility</vt:lpstr>
      <vt:lpstr>Volatility</vt:lpstr>
      <vt:lpstr>Volatility</vt:lpstr>
      <vt:lpstr>Volatility</vt:lpstr>
      <vt:lpstr>Sector </vt:lpstr>
      <vt:lpstr>Sector </vt:lpstr>
      <vt:lpstr>Sector </vt:lpstr>
      <vt:lpstr>Sector </vt:lpstr>
      <vt:lpstr>Sector </vt:lpstr>
      <vt:lpstr>Industry  </vt:lpstr>
      <vt:lpstr>Industry  </vt:lpstr>
      <vt:lpstr>Industry  </vt:lpstr>
      <vt:lpstr>Industry  </vt:lpstr>
      <vt:lpstr>Industry  </vt:lpstr>
      <vt:lpstr>Industry   </vt:lpstr>
      <vt:lpstr>Industry   </vt:lpstr>
      <vt:lpstr>Industry   </vt:lpstr>
      <vt:lpstr>Industry   </vt:lpstr>
      <vt:lpstr>Industry   </vt:lpstr>
      <vt:lpstr>Industry   </vt:lpstr>
      <vt:lpstr>Industry   </vt:lpstr>
      <vt:lpstr>Industry   </vt:lpstr>
      <vt:lpstr>Industry   </vt:lpstr>
      <vt:lpstr>Industry   </vt:lpstr>
      <vt:lpstr>Industry   </vt:lpstr>
      <vt:lpstr>Industry   </vt:lpstr>
      <vt:lpstr>Industry   </vt:lpstr>
      <vt:lpstr>Industry   </vt:lpstr>
      <vt:lpstr>Industry   </vt:lpstr>
      <vt:lpstr>Industry   </vt:lpstr>
      <vt:lpstr>Industry   </vt:lpstr>
      <vt:lpstr>Industry   </vt:lpstr>
      <vt:lpstr>ETF’s   </vt:lpstr>
      <vt:lpstr>ETF’s   </vt:lpstr>
      <vt:lpstr>ETF’s   </vt:lpstr>
      <vt:lpstr>ETF’s   </vt:lpstr>
      <vt:lpstr>ETF’s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Stock’s   </vt:lpstr>
      <vt:lpstr>Cryptos</vt:lpstr>
      <vt:lpstr>Cryptos</vt:lpstr>
      <vt:lpstr>Cryptos</vt:lpstr>
      <vt:lpstr>Cryptos</vt:lpstr>
      <vt:lpstr>Cryptos</vt:lpstr>
      <vt:lpstr>Cryptos</vt:lpstr>
      <vt:lpstr>Cryptos</vt:lpstr>
      <vt:lpstr>Cryptos</vt:lpstr>
      <vt:lpstr>Cryptos</vt:lpstr>
      <vt:lpstr>Cryptos</vt:lpstr>
      <vt:lpstr>Cryptos</vt:lpstr>
      <vt:lpstr>Cryptos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Stocks</dc:title>
  <dc:creator>Joey Congrove</dc:creator>
  <cp:lastModifiedBy>Joey Congrove</cp:lastModifiedBy>
  <cp:revision>5</cp:revision>
  <dcterms:created xsi:type="dcterms:W3CDTF">2023-01-26T21:02:25Z</dcterms:created>
  <dcterms:modified xsi:type="dcterms:W3CDTF">2023-04-18T15:25:24Z</dcterms:modified>
</cp:coreProperties>
</file>